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7" r:id="rId2"/>
    <p:sldId id="258" r:id="rId3"/>
    <p:sldId id="279" r:id="rId4"/>
    <p:sldId id="280" r:id="rId5"/>
    <p:sldId id="281" r:id="rId6"/>
    <p:sldId id="282" r:id="rId7"/>
    <p:sldId id="283" r:id="rId8"/>
    <p:sldId id="259" r:id="rId9"/>
    <p:sldId id="273" r:id="rId10"/>
    <p:sldId id="274" r:id="rId11"/>
    <p:sldId id="275" r:id="rId12"/>
    <p:sldId id="276" r:id="rId13"/>
    <p:sldId id="278" r:id="rId14"/>
    <p:sldId id="26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5" autoAdjust="0"/>
    <p:restoredTop sz="94660"/>
  </p:normalViewPr>
  <p:slideViewPr>
    <p:cSldViewPr snapToGrid="0">
      <p:cViewPr>
        <p:scale>
          <a:sx n="53" d="100"/>
          <a:sy n="53" d="100"/>
        </p:scale>
        <p:origin x="-1386" y="-48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8CBC94-FCEA-4D59-8674-C0666DF046F6}" type="datetimeFigureOut">
              <a:rPr lang="en-US" smtClean="0"/>
              <a:t>9/21/2021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93BBA5-7271-44CE-9642-C3F327A857F9}" type="slidenum">
              <a:rPr lang="en-US" smtClean="0"/>
              <a:t>‹#›</a:t>
            </a:fld>
            <a:endParaRPr lang="en-US"/>
          </a:p>
        </p:txBody>
      </p:sp>
    </p:spTree>
    <p:extLst>
      <p:ext uri="{BB962C8B-B14F-4D97-AF65-F5344CB8AC3E}">
        <p14:creationId xmlns:p14="http://schemas.microsoft.com/office/powerpoint/2010/main" val="3961310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D0CD44-42E6-4EBA-BEA4-78D0AB1183CE}" type="slidenum">
              <a:rPr kumimoji="0" lang="en-US" alt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396217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42D7E5D-7B5C-4E35-8F74-094EBBC40094}" type="datetimeFigureOut">
              <a:rPr lang="en-US" smtClean="0"/>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C4AAE6-957A-4C09-AC20-732407DC2380}" type="slidenum">
              <a:rPr lang="en-US" smtClean="0"/>
              <a:t>‹#›</a:t>
            </a:fld>
            <a:endParaRPr lang="en-US"/>
          </a:p>
        </p:txBody>
      </p:sp>
      <p:sp>
        <p:nvSpPr>
          <p:cNvPr id="2" name="Title 1"/>
          <p:cNvSpPr>
            <a:spLocks noGrp="1"/>
          </p:cNvSpPr>
          <p:nvPr>
            <p:ph type="ctrTitle"/>
          </p:nvPr>
        </p:nvSpPr>
        <p:spPr>
          <a:xfrm>
            <a:off x="1090109" y="3132290"/>
            <a:ext cx="9567135" cy="1793167"/>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2D7E5D-7B5C-4E35-8F74-094EBBC40094}" type="datetimeFigureOut">
              <a:rPr lang="en-US" smtClean="0"/>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C4AAE6-957A-4C09-AC20-732407DC2380}"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8"/>
            <a:ext cx="27432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432151" y="731520"/>
            <a:ext cx="6439049"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42D7E5D-7B5C-4E35-8F74-094EBBC40094}" type="datetimeFigureOut">
              <a:rPr lang="en-US" smtClean="0"/>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C4AAE6-957A-4C09-AC20-732407DC2380}"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42D7E5D-7B5C-4E35-8F74-094EBBC40094}" type="datetimeFigureOut">
              <a:rPr lang="en-US" smtClean="0"/>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C4AAE6-957A-4C09-AC20-732407DC2380}"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2D7E5D-7B5C-4E35-8F74-094EBBC40094}" type="datetimeFigureOut">
              <a:rPr lang="en-US" smtClean="0"/>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C4AAE6-957A-4C09-AC20-732407DC2380}"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42D7E5D-7B5C-4E35-8F74-094EBBC40094}" type="datetimeFigureOut">
              <a:rPr lang="en-US" smtClean="0"/>
              <a:t>9/21/2021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C4AAE6-957A-4C09-AC20-732407DC2380}"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523999" y="731519"/>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6193536" y="731520"/>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42D7E5D-7B5C-4E35-8F74-094EBBC40094}" type="datetimeFigureOut">
              <a:rPr lang="en-US" smtClean="0"/>
              <a:t>9/21/2021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C4AAE6-957A-4C09-AC20-732407DC2380}"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42D7E5D-7B5C-4E35-8F74-094EBBC40094}" type="datetimeFigureOut">
              <a:rPr lang="en-US" smtClean="0"/>
              <a:t>9/21/2021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C4AAE6-957A-4C09-AC20-732407DC2380}"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2D7E5D-7B5C-4E35-8F74-094EBBC40094}" type="datetimeFigureOut">
              <a:rPr lang="en-US" smtClean="0"/>
              <a:t>9/21/2021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C4AAE6-957A-4C09-AC20-732407DC2380}"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4" y="2209801"/>
            <a:ext cx="4848113"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6124688"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34354"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2D7E5D-7B5C-4E35-8F74-094EBBC40094}" type="datetimeFigureOut">
              <a:rPr lang="en-US" smtClean="0"/>
              <a:t>9/21/2021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C4AAE6-957A-4C09-AC20-732407DC2380}"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2D7E5D-7B5C-4E35-8F74-094EBBC40094}" type="datetimeFigureOut">
              <a:rPr lang="en-US" smtClean="0"/>
              <a:t>9/21/2021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C4AAE6-957A-4C09-AC20-732407DC2380}" type="slidenum">
              <a:rPr lang="en-US" smtClean="0"/>
              <a:t>‹#›</a:t>
            </a:fld>
            <a:endParaRPr lang="en-US"/>
          </a:p>
        </p:txBody>
      </p:sp>
      <p:sp>
        <p:nvSpPr>
          <p:cNvPr id="2" name="Title 1"/>
          <p:cNvSpPr>
            <a:spLocks noGrp="1"/>
          </p:cNvSpPr>
          <p:nvPr>
            <p:ph type="title"/>
          </p:nvPr>
        </p:nvSpPr>
        <p:spPr>
          <a:xfrm>
            <a:off x="969691" y="4464421"/>
            <a:ext cx="8511384" cy="114300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391053" y="4372168"/>
            <a:ext cx="8683348"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00" y="6172201"/>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442D7E5D-7B5C-4E35-8F74-094EBBC40094}" type="datetimeFigureOut">
              <a:rPr lang="en-US" smtClean="0"/>
              <a:t>9/21/2021</a:t>
            </a:fld>
            <a:endParaRPr lang="en-US"/>
          </a:p>
        </p:txBody>
      </p:sp>
      <p:sp>
        <p:nvSpPr>
          <p:cNvPr id="5" name="Footer Placeholder 4"/>
          <p:cNvSpPr>
            <a:spLocks noGrp="1"/>
          </p:cNvSpPr>
          <p:nvPr>
            <p:ph type="ftr" sz="quarter" idx="3"/>
          </p:nvPr>
        </p:nvSpPr>
        <p:spPr>
          <a:xfrm>
            <a:off x="609600" y="6172201"/>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5080000" y="6172201"/>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87C4AAE6-957A-4C09-AC20-732407DC238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4.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7" Type="http://schemas.openxmlformats.org/officeDocument/2006/relationships/image" Target="../media/image4.png"/><Relationship Id="rId2" Type="http://schemas.microsoft.com/office/2007/relationships/media" Target="../media/media11.wav"/><Relationship Id="rId1" Type="http://schemas.openxmlformats.org/officeDocument/2006/relationships/tags" Target="../tags/tag8.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3.wav"/><Relationship Id="rId7" Type="http://schemas.openxmlformats.org/officeDocument/2006/relationships/image" Target="../media/image5.gif"/><Relationship Id="rId2" Type="http://schemas.microsoft.com/office/2007/relationships/media" Target="../media/media13.wav"/><Relationship Id="rId1" Type="http://schemas.openxmlformats.org/officeDocument/2006/relationships/tags" Target="../tags/tag9.xml"/><Relationship Id="rId6" Type="http://schemas.openxmlformats.org/officeDocument/2006/relationships/audio" Target="../media/audio1.wav"/><Relationship Id="rId5" Type="http://schemas.openxmlformats.org/officeDocument/2006/relationships/audio" Target="../media/audio2.wav"/><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wav"/><Relationship Id="rId7" Type="http://schemas.openxmlformats.org/officeDocument/2006/relationships/image" Target="../media/image5.gif"/><Relationship Id="rId2" Type="http://schemas.microsoft.com/office/2007/relationships/media" Target="../media/media2.wav"/><Relationship Id="rId1" Type="http://schemas.openxmlformats.org/officeDocument/2006/relationships/tags" Target="../tags/tag1.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4.xml"/><Relationship Id="rId5" Type="http://schemas.openxmlformats.org/officeDocument/2006/relationships/image" Target="../media/image4.png"/><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5.xml"/><Relationship Id="rId5" Type="http://schemas.openxmlformats.org/officeDocument/2006/relationships/image" Target="../media/image4.pn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8.wav"/><Relationship Id="rId7" Type="http://schemas.openxmlformats.org/officeDocument/2006/relationships/image" Target="../media/image10.png"/><Relationship Id="rId2" Type="http://schemas.microsoft.com/office/2007/relationships/media" Target="../media/media8.wav"/><Relationship Id="rId1" Type="http://schemas.openxmlformats.org/officeDocument/2006/relationships/tags" Target="../tags/tag6.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7.xml"/><Relationship Id="rId6" Type="http://schemas.openxmlformats.org/officeDocument/2006/relationships/image" Target="../media/image4.png"/><Relationship Id="rId5" Type="http://schemas.openxmlformats.org/officeDocument/2006/relationships/image" Target="../media/image11.jp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21" name="Picture 6" descr="F:\HINH ANH\HinhDong\Hoa\h1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256755">
            <a:off x="558800" y="1062038"/>
            <a:ext cx="1138238" cy="13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3" name="Picture 6" descr="F:\HINH ANH\HinhDong\Hoa\h1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394384">
            <a:off x="10050463" y="1042988"/>
            <a:ext cx="11366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2121694" y="2889250"/>
            <a:ext cx="7848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5600" b="1" dirty="0" smtClean="0">
                <a:solidFill>
                  <a:srgbClr val="0000FF"/>
                </a:solidFill>
                <a:latin typeface="Times New Roman" panose="02020603050405020304" pitchFamily="18" charset="0"/>
                <a:cs typeface="Times New Roman" panose="02020603050405020304" pitchFamily="18" charset="0"/>
              </a:rPr>
              <a:t>KHOA HỌC</a:t>
            </a:r>
            <a:endParaRPr kumimoji="0" lang="en-US" altLang="en-US" sz="32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26000" y="1166813"/>
            <a:ext cx="2159000"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73200" y="4824413"/>
            <a:ext cx="9145588"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1076960" y="3845718"/>
            <a:ext cx="103623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3600"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NAM HAY NỮ (T</a:t>
            </a:r>
            <a:r>
              <a:rPr kumimoji="0" lang="en-US" altLang="en-US" sz="3600" b="1"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iết</a:t>
            </a:r>
            <a:r>
              <a:rPr kumimoji="0" lang="en-US" altLang="en-US" sz="3600"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2</a:t>
            </a:r>
            <a:r>
              <a:rPr kumimoji="0" lang="vi-VN" altLang="en-US" sz="3600"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alt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9" name="Rectangle 2"/>
          <p:cNvSpPr/>
          <p:nvPr/>
        </p:nvSpPr>
        <p:spPr>
          <a:xfrm>
            <a:off x="952140" y="741575"/>
            <a:ext cx="10187707" cy="6208285"/>
          </a:xfrm>
          <a:custGeom>
            <a:avLst/>
            <a:gdLst>
              <a:gd name="connsiteX0" fmla="*/ 0 w 10448694"/>
              <a:gd name="connsiteY0" fmla="*/ 0 h 707886"/>
              <a:gd name="connsiteX1" fmla="*/ 10448694 w 10448694"/>
              <a:gd name="connsiteY1" fmla="*/ 0 h 707886"/>
              <a:gd name="connsiteX2" fmla="*/ 10448694 w 10448694"/>
              <a:gd name="connsiteY2" fmla="*/ 707886 h 707886"/>
              <a:gd name="connsiteX3" fmla="*/ 0 w 10448694"/>
              <a:gd name="connsiteY3" fmla="*/ 707886 h 707886"/>
              <a:gd name="connsiteX4" fmla="*/ 0 w 10448694"/>
              <a:gd name="connsiteY4" fmla="*/ 0 h 707886"/>
              <a:gd name="connsiteX0" fmla="*/ 0 w 10448694"/>
              <a:gd name="connsiteY0" fmla="*/ 436445 h 1144358"/>
              <a:gd name="connsiteX1" fmla="*/ 10448694 w 10448694"/>
              <a:gd name="connsiteY1" fmla="*/ 436445 h 1144358"/>
              <a:gd name="connsiteX2" fmla="*/ 10448694 w 10448694"/>
              <a:gd name="connsiteY2" fmla="*/ 1144331 h 1144358"/>
              <a:gd name="connsiteX3" fmla="*/ 4708259 w 10448694"/>
              <a:gd name="connsiteY3" fmla="*/ 27 h 1144358"/>
              <a:gd name="connsiteX4" fmla="*/ 0 w 10448694"/>
              <a:gd name="connsiteY4" fmla="*/ 1144331 h 1144358"/>
              <a:gd name="connsiteX5" fmla="*/ 0 w 10448694"/>
              <a:gd name="connsiteY5" fmla="*/ 436445 h 1144358"/>
              <a:gd name="connsiteX0" fmla="*/ 0 w 10448694"/>
              <a:gd name="connsiteY0" fmla="*/ 755094 h 1463001"/>
              <a:gd name="connsiteX1" fmla="*/ 10448694 w 10448694"/>
              <a:gd name="connsiteY1" fmla="*/ 755094 h 1463001"/>
              <a:gd name="connsiteX2" fmla="*/ 10448694 w 10448694"/>
              <a:gd name="connsiteY2" fmla="*/ 1462980 h 1463001"/>
              <a:gd name="connsiteX3" fmla="*/ 4666695 w 10448694"/>
              <a:gd name="connsiteY3" fmla="*/ 21 h 1463001"/>
              <a:gd name="connsiteX4" fmla="*/ 0 w 10448694"/>
              <a:gd name="connsiteY4" fmla="*/ 1462980 h 1463001"/>
              <a:gd name="connsiteX5" fmla="*/ 0 w 10448694"/>
              <a:gd name="connsiteY5" fmla="*/ 755094 h 1463001"/>
              <a:gd name="connsiteX0" fmla="*/ 0 w 10448694"/>
              <a:gd name="connsiteY0" fmla="*/ 0 h 707886"/>
              <a:gd name="connsiteX1" fmla="*/ 10448694 w 10448694"/>
              <a:gd name="connsiteY1" fmla="*/ 0 h 707886"/>
              <a:gd name="connsiteX2" fmla="*/ 10448694 w 10448694"/>
              <a:gd name="connsiteY2" fmla="*/ 707886 h 707886"/>
              <a:gd name="connsiteX3" fmla="*/ 4722113 w 10448694"/>
              <a:gd name="connsiteY3" fmla="*/ 671945 h 707886"/>
              <a:gd name="connsiteX4" fmla="*/ 0 w 10448694"/>
              <a:gd name="connsiteY4" fmla="*/ 707886 h 707886"/>
              <a:gd name="connsiteX5" fmla="*/ 0 w 10448694"/>
              <a:gd name="connsiteY5"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48694" h="707886">
                <a:moveTo>
                  <a:pt x="0" y="0"/>
                </a:moveTo>
                <a:lnTo>
                  <a:pt x="10448694" y="0"/>
                </a:lnTo>
                <a:lnTo>
                  <a:pt x="10448694" y="707886"/>
                </a:lnTo>
                <a:lnTo>
                  <a:pt x="4722113" y="671945"/>
                </a:lnTo>
                <a:lnTo>
                  <a:pt x="0" y="707886"/>
                </a:lnTo>
                <a:lnTo>
                  <a:pt x="0" y="0"/>
                </a:lnTo>
                <a:close/>
              </a:path>
            </a:pathLst>
          </a:custGeom>
          <a:noFill/>
          <a:effectLst>
            <a:outerShdw blurRad="152400" dist="317500" dir="5400000" sx="90000" sy="-19000" rotWithShape="0">
              <a:prstClr val="black">
                <a:alpha val="15000"/>
              </a:prstClr>
            </a:outerShdw>
          </a:effectLst>
          <a:scene3d>
            <a:camera prst="orthographicFront">
              <a:rot lat="0" lon="0" rev="0"/>
            </a:camera>
            <a:lightRig rig="threePt" dir="t"/>
          </a:scene3d>
          <a:sp3d>
            <a:bevelT w="19050"/>
          </a:sp3d>
        </p:spPr>
        <p:txBody>
          <a:bodyPr spcFirstLastPara="1" wrap="none">
            <a:prstTxWarp prst="textArchUp">
              <a:avLst/>
            </a:prstTxWarp>
            <a:spAutoFit/>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9050">
                  <a:solidFill>
                    <a:srgbClr val="000000"/>
                  </a:solidFill>
                  <a:prstDash val="solid"/>
                </a:ln>
                <a:solidFill>
                  <a:srgbClr val="FF3399"/>
                </a:solidFill>
                <a:effectLst>
                  <a:outerShdw blurRad="63500" dir="2000400" sy="-30000" kx="-800400" algn="bl" rotWithShape="0">
                    <a:srgbClr val="FF3399">
                      <a:alpha val="20000"/>
                    </a:srgbClr>
                  </a:outerShdw>
                </a:effectLst>
                <a:uLnTx/>
                <a:uFillTx/>
                <a:latin typeface="Times New Roman" panose="02020603050405020304" pitchFamily="18" charset="0"/>
                <a:ea typeface="+mn-ea"/>
                <a:cs typeface="Times New Roman" panose="02020603050405020304" pitchFamily="18" charset="0"/>
              </a:rPr>
              <a:t>CHÀO MỪNG CÁC EM ĐẾN VỚI TIẾT </a:t>
            </a:r>
            <a:r>
              <a:rPr kumimoji="0" lang="en-US" sz="4000" b="1" i="0" u="none" strike="noStrike" kern="1200" cap="none" spc="0" normalizeH="0" baseline="0" noProof="0" dirty="0" smtClean="0">
                <a:ln w="19050">
                  <a:solidFill>
                    <a:srgbClr val="000000"/>
                  </a:solidFill>
                  <a:prstDash val="solid"/>
                </a:ln>
                <a:solidFill>
                  <a:srgbClr val="FF3399"/>
                </a:solidFill>
                <a:effectLst>
                  <a:outerShdw blurRad="63500" dir="2000400" sy="-30000" kx="-800400" algn="bl" rotWithShape="0">
                    <a:srgbClr val="FF3399">
                      <a:alpha val="20000"/>
                    </a:srgbClr>
                  </a:outerShdw>
                </a:effectLst>
                <a:uLnTx/>
                <a:uFillTx/>
                <a:latin typeface="Times New Roman" panose="02020603050405020304" pitchFamily="18" charset="0"/>
                <a:ea typeface="+mn-ea"/>
                <a:cs typeface="Times New Roman" panose="02020603050405020304" pitchFamily="18" charset="0"/>
              </a:rPr>
              <a:t>HỌC</a:t>
            </a:r>
            <a:endParaRPr kumimoji="0" lang="en-US" sz="4000" b="1" i="0" u="none" strike="noStrike" kern="1200" cap="none" spc="0" normalizeH="0" baseline="0" noProof="0" dirty="0">
              <a:ln w="19050">
                <a:solidFill>
                  <a:srgbClr val="000000"/>
                </a:solidFill>
                <a:prstDash val="solid"/>
              </a:ln>
              <a:solidFill>
                <a:srgbClr val="FF3399"/>
              </a:solidFill>
              <a:effectLst>
                <a:outerShdw blurRad="63500" dir="2000400" sy="-30000" kx="-800400" algn="bl" rotWithShape="0">
                  <a:srgbClr val="FF3399">
                    <a:alpha val="20000"/>
                  </a:srgbClr>
                </a:outerShdw>
              </a:effectLst>
              <a:uLnTx/>
              <a:uFillTx/>
              <a:latin typeface="Times New Roman" panose="02020603050405020304" pitchFamily="18" charset="0"/>
              <a:ea typeface="+mn-ea"/>
              <a:cs typeface="Times New Roman" panose="020206030504050203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14387666"/>
      </p:ext>
    </p:extLst>
  </p:cSld>
  <p:clrMapOvr>
    <a:masterClrMapping/>
  </p:clrMapOvr>
  <p:transition advTm="78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1171991" y="602106"/>
            <a:ext cx="7886700" cy="1325563"/>
          </a:xfrm>
        </p:spPr>
        <p:txBody>
          <a:bodyPr/>
          <a:lstStyle/>
          <a:p>
            <a:r>
              <a:rPr lang="en-US" altLang="en-US" sz="3200" b="1" dirty="0" err="1">
                <a:solidFill>
                  <a:srgbClr val="FF0000"/>
                </a:solidFill>
                <a:latin typeface="Times New Roman" pitchFamily="18" charset="0"/>
                <a:cs typeface="Times New Roman" pitchFamily="18" charset="0"/>
              </a:rPr>
              <a:t>Vai</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trò</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của</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phụ</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nữ</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trong</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nhà</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trường</a:t>
            </a:r>
            <a:r>
              <a:rPr lang="en-US" altLang="en-US" sz="3200" b="1" dirty="0">
                <a:solidFill>
                  <a:srgbClr val="FF0000"/>
                </a:solidFill>
                <a:latin typeface="Times New Roman" pitchFamily="18" charset="0"/>
                <a:cs typeface="Times New Roman" pitchFamily="18" charset="0"/>
              </a:rPr>
              <a:t>:</a:t>
            </a:r>
          </a:p>
        </p:txBody>
      </p:sp>
      <p:pic>
        <p:nvPicPr>
          <p:cNvPr id="27651" name="Content Placeholder 3"/>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bwMode="auto">
          <a:xfrm>
            <a:off x="3282846" y="1582310"/>
            <a:ext cx="4976733" cy="3407598"/>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11403060"/>
      </p:ext>
    </p:extLst>
  </p:cSld>
  <p:clrMapOvr>
    <a:masterClrMapping/>
  </p:clrMapOvr>
  <mc:AlternateContent xmlns:mc="http://schemas.openxmlformats.org/markup-compatibility/2006" xmlns:p14="http://schemas.microsoft.com/office/powerpoint/2010/main">
    <mc:Choice Requires="p14">
      <p:transition spd="slow" p14:dur="2000" advTm="10054"/>
    </mc:Choice>
    <mc:Fallback xmlns="">
      <p:transition spd="slow" advTm="10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2445" y="265908"/>
            <a:ext cx="7886700" cy="1325563"/>
          </a:xfrm>
        </p:spPr>
        <p:txBody>
          <a:bodyPr/>
          <a:lstStyle/>
          <a:p>
            <a:r>
              <a:rPr lang="en-US" altLang="en-US" b="1" dirty="0" err="1" smtClean="0">
                <a:solidFill>
                  <a:srgbClr val="FF0000"/>
                </a:solidFill>
                <a:latin typeface="Times New Roman" panose="02020603050405020304" pitchFamily="18" charset="0"/>
                <a:cs typeface="Times New Roman" panose="02020603050405020304" pitchFamily="18" charset="0"/>
              </a:rPr>
              <a:t>Ngoài</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xã</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hội</a:t>
            </a:r>
            <a:r>
              <a:rPr lang="en-US" altLang="en-US" b="1" dirty="0" smtClean="0">
                <a:solidFill>
                  <a:srgbClr val="FF0000"/>
                </a:solidFill>
                <a:latin typeface="Times New Roman" panose="02020603050405020304" pitchFamily="18" charset="0"/>
                <a:cs typeface="Times New Roman" panose="02020603050405020304" pitchFamily="18" charset="0"/>
              </a:rPr>
              <a:t>: </a:t>
            </a:r>
          </a:p>
        </p:txBody>
      </p:sp>
      <p:pic>
        <p:nvPicPr>
          <p:cNvPr id="5" name="Content Placeholder 4"/>
          <p:cNvPicPr>
            <a:picLocks noGrp="1" noChangeAspect="1"/>
          </p:cNvPicPr>
          <p:nvPr>
            <p:ph sz="quarter" idx="13"/>
          </p:nvPr>
        </p:nvPicPr>
        <p:blipFill>
          <a:blip r:embed="rId5">
            <a:extLst>
              <a:ext uri="{28A0092B-C50C-407E-A947-70E740481C1C}">
                <a14:useLocalDpi xmlns:a14="http://schemas.microsoft.com/office/drawing/2010/main" val="0"/>
              </a:ext>
            </a:extLst>
          </a:blip>
          <a:srcRect/>
          <a:stretch>
            <a:fillRect/>
          </a:stretch>
        </p:blipFill>
        <p:spPr bwMode="auto">
          <a:xfrm>
            <a:off x="999086" y="2953485"/>
            <a:ext cx="3489325" cy="2325688"/>
          </a:xfrm>
        </p:spPr>
      </p:pic>
      <p:sp>
        <p:nvSpPr>
          <p:cNvPr id="7" name="Rectangle 6"/>
          <p:cNvSpPr>
            <a:spLocks noChangeArrowheads="1"/>
          </p:cNvSpPr>
          <p:nvPr/>
        </p:nvSpPr>
        <p:spPr bwMode="auto">
          <a:xfrm>
            <a:off x="6242051" y="3910013"/>
            <a:ext cx="343074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vi-VN" altLang="en-US" sz="2400" dirty="0" smtClean="0">
                <a:solidFill>
                  <a:srgbClr val="000000"/>
                </a:solidFill>
                <a:latin typeface="Times New Roman" panose="02020603050405020304" pitchFamily="18" charset="0"/>
                <a:cs typeface="Times New Roman" panose="02020603050405020304" pitchFamily="18" charset="0"/>
              </a:rPr>
              <a:t>Nguyên c</a:t>
            </a:r>
            <a:r>
              <a:rPr lang="en-US" altLang="en-US" sz="2400" dirty="0" err="1" smtClean="0">
                <a:solidFill>
                  <a:srgbClr val="000000"/>
                </a:solidFill>
                <a:latin typeface="Times New Roman" panose="02020603050405020304" pitchFamily="18" charset="0"/>
                <a:cs typeface="Times New Roman" panose="02020603050405020304" pitchFamily="18" charset="0"/>
              </a:rPr>
              <a:t>hủ</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tịch</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Quốc</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hội</a:t>
            </a:r>
            <a:endParaRPr lang="en-US" altLang="en-US" sz="2400" dirty="0">
              <a:solidFill>
                <a:srgbClr val="000000"/>
              </a:solidFill>
              <a:latin typeface="Times New Roman" panose="02020603050405020304" pitchFamily="18" charset="0"/>
              <a:cs typeface="Times New Roman" panose="02020603050405020304" pitchFamily="18" charset="0"/>
            </a:endParaRPr>
          </a:p>
          <a:p>
            <a:pPr eaLnBrk="1" hangingPunct="1"/>
            <a:r>
              <a:rPr lang="en-US" altLang="en-US" sz="2400" dirty="0" err="1">
                <a:solidFill>
                  <a:srgbClr val="000000"/>
                </a:solidFill>
                <a:latin typeface="Times New Roman" panose="02020603050405020304" pitchFamily="18" charset="0"/>
                <a:cs typeface="Times New Roman" panose="02020603050405020304" pitchFamily="18" charset="0"/>
              </a:rPr>
              <a:t>Nguyễn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Thị</a:t>
            </a:r>
            <a:r>
              <a:rPr lang="en-US" altLang="en-US" sz="2400" dirty="0">
                <a:solidFill>
                  <a:srgbClr val="000000"/>
                </a:solidFill>
                <a:latin typeface="Times New Roman" panose="02020603050405020304" pitchFamily="18" charset="0"/>
                <a:cs typeface="Times New Roman" panose="02020603050405020304" pitchFamily="18" charset="0"/>
              </a:rPr>
              <a:t> Kim </a:t>
            </a:r>
            <a:r>
              <a:rPr lang="en-US" altLang="en-US" sz="2400" dirty="0" err="1">
                <a:solidFill>
                  <a:srgbClr val="000000"/>
                </a:solidFill>
                <a:latin typeface="Times New Roman" panose="02020603050405020304" pitchFamily="18" charset="0"/>
                <a:cs typeface="Times New Roman" panose="02020603050405020304" pitchFamily="18" charset="0"/>
              </a:rPr>
              <a:t>Ngân</a:t>
            </a:r>
            <a:r>
              <a:rPr lang="en-US" altLang="en-US" sz="2400" dirty="0">
                <a:solidFill>
                  <a:srgbClr val="000000"/>
                </a:solidFill>
                <a:latin typeface="Times New Roman" panose="02020603050405020304" pitchFamily="18" charset="0"/>
                <a:cs typeface="Times New Roman" panose="02020603050405020304" pitchFamily="18" charset="0"/>
              </a:rPr>
              <a:t>: </a:t>
            </a:r>
          </a:p>
        </p:txBody>
      </p:sp>
      <p:sp>
        <p:nvSpPr>
          <p:cNvPr id="8" name="Rectangle 7"/>
          <p:cNvSpPr>
            <a:spLocks noChangeArrowheads="1"/>
          </p:cNvSpPr>
          <p:nvPr/>
        </p:nvSpPr>
        <p:spPr bwMode="auto">
          <a:xfrm>
            <a:off x="854439" y="5480285"/>
            <a:ext cx="37379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n-US" altLang="en-US" sz="2400" dirty="0" err="1">
                <a:solidFill>
                  <a:srgbClr val="000000"/>
                </a:solidFill>
                <a:latin typeface="Times New Roman" panose="02020603050405020304" pitchFamily="18" charset="0"/>
                <a:cs typeface="Times New Roman" panose="02020603050405020304" pitchFamily="18" charset="0"/>
              </a:rPr>
              <a:t>Người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phát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ngôn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Bộ</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ngoại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giao</a:t>
            </a:r>
            <a:r>
              <a:rPr lang="en-US" altLang="en-US" sz="2400" dirty="0">
                <a:solidFill>
                  <a:srgbClr val="000000"/>
                </a:solidFill>
                <a:latin typeface="Times New Roman" panose="02020603050405020304" pitchFamily="18" charset="0"/>
                <a:cs typeface="Times New Roman" panose="02020603050405020304" pitchFamily="18" charset="0"/>
              </a:rPr>
              <a:t> VN </a:t>
            </a:r>
            <a:r>
              <a:rPr lang="en-US" altLang="en-US" sz="2400" dirty="0" err="1">
                <a:solidFill>
                  <a:srgbClr val="000000"/>
                </a:solidFill>
                <a:latin typeface="Times New Roman" panose="02020603050405020304" pitchFamily="18" charset="0"/>
                <a:cs typeface="Times New Roman" panose="02020603050405020304" pitchFamily="18" charset="0"/>
              </a:rPr>
              <a:t>Lê</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Thị</a:t>
            </a:r>
            <a:r>
              <a:rPr lang="en-US" altLang="en-US" sz="2400" dirty="0">
                <a:solidFill>
                  <a:srgbClr val="000000"/>
                </a:solidFill>
                <a:latin typeface="Times New Roman" panose="02020603050405020304" pitchFamily="18" charset="0"/>
                <a:cs typeface="Times New Roman" panose="02020603050405020304" pitchFamily="18" charset="0"/>
              </a:rPr>
              <a:t> Thu </a:t>
            </a:r>
            <a:r>
              <a:rPr lang="en-US" altLang="en-US" sz="2400" dirty="0" err="1">
                <a:solidFill>
                  <a:srgbClr val="000000"/>
                </a:solidFill>
                <a:latin typeface="Times New Roman" panose="02020603050405020304" pitchFamily="18" charset="0"/>
                <a:cs typeface="Times New Roman" panose="02020603050405020304" pitchFamily="18" charset="0"/>
              </a:rPr>
              <a:t>Hằng</a:t>
            </a:r>
            <a:endParaRPr lang="en-US" altLang="en-US" sz="2400" dirty="0">
              <a:solidFill>
                <a:srgbClr val="00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38838" y="1031876"/>
            <a:ext cx="3871912"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386785130"/>
      </p:ext>
    </p:extLst>
  </p:cSld>
  <p:clrMapOvr>
    <a:masterClrMapping/>
  </p:clrMapOvr>
  <p:transition spd="slow" advTm="15244">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16" presetClass="entr" presetSubtype="21"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4"/>
                </p:tgtEl>
              </p:cMediaNode>
            </p:audio>
          </p:childTnLst>
        </p:cTn>
      </p:par>
    </p:tnLst>
    <p:bldLst>
      <p:bldP spid="2"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6824" y="972576"/>
            <a:ext cx="10775576" cy="4031873"/>
          </a:xfrm>
          <a:prstGeom prst="rect">
            <a:avLst/>
          </a:prstGeom>
        </p:spPr>
        <p:txBody>
          <a:bodyPr wrap="square">
            <a:spAutoFit/>
          </a:bodyPr>
          <a:lstStyle/>
          <a:p>
            <a:r>
              <a:rPr lang="vi-VN" altLang="en-US" sz="3200" b="1" dirty="0">
                <a:solidFill>
                  <a:srgbClr val="FF0000"/>
                </a:solidFill>
                <a:latin typeface="Times New Roman" panose="02020603050405020304" pitchFamily="18" charset="0"/>
                <a:cs typeface="Times New Roman" panose="02020603050405020304" pitchFamily="18" charset="0"/>
              </a:rPr>
              <a:t>*</a:t>
            </a:r>
            <a:r>
              <a:rPr lang="en-US" altLang="en-US" sz="3200" b="1" dirty="0" err="1">
                <a:solidFill>
                  <a:srgbClr val="FF0000"/>
                </a:solidFill>
                <a:latin typeface="Times New Roman" panose="02020603050405020304" pitchFamily="18" charset="0"/>
                <a:cs typeface="Times New Roman" panose="02020603050405020304" pitchFamily="18" charset="0"/>
              </a:rPr>
              <a:t>Kết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luận</a:t>
            </a:r>
            <a:r>
              <a:rPr lang="en-US" altLang="en-US" sz="3200" dirty="0">
                <a:solidFill>
                  <a:srgbClr val="FF0000"/>
                </a:solidFill>
                <a:latin typeface="Times New Roman" panose="02020603050405020304" pitchFamily="18" charset="0"/>
                <a:cs typeface="Times New Roman" panose="02020603050405020304" pitchFamily="18" charset="0"/>
              </a:rPr>
              <a:t>:</a:t>
            </a:r>
            <a:r>
              <a:rPr lang="vi-VN" altLang="en-US" sz="3200" dirty="0">
                <a:latin typeface="Times New Roman" panose="02020603050405020304" pitchFamily="18" charset="0"/>
                <a:cs typeface="Times New Roman" panose="02020603050405020304" pitchFamily="18" charset="0"/>
              </a:rPr>
              <a:t/>
            </a:r>
            <a:br>
              <a:rPr lang="vi-VN" altLang="en-US" sz="3200" dirty="0">
                <a:latin typeface="Times New Roman" panose="02020603050405020304" pitchFamily="18" charset="0"/>
                <a:cs typeface="Times New Roman" panose="02020603050405020304" pitchFamily="18" charset="0"/>
              </a:rPr>
            </a:br>
            <a:r>
              <a:rPr lang="vi-VN" altLang="en-US" sz="3200" dirty="0">
                <a:latin typeface="Times New Roman" panose="02020603050405020304" pitchFamily="18" charset="0"/>
                <a:cs typeface="Times New Roman" panose="02020603050405020304" pitchFamily="18" charset="0"/>
              </a:rPr>
              <a:t> </a:t>
            </a:r>
            <a:r>
              <a:rPr lang="en-US" altLang="en-US" sz="3200" dirty="0">
                <a:latin typeface="Times New Roman" panose="02020603050405020304" pitchFamily="18" charset="0"/>
                <a:cs typeface="Times New Roman" panose="02020603050405020304" pitchFamily="18" charset="0"/>
              </a:rPr>
              <a:t> </a:t>
            </a:r>
            <a:r>
              <a:rPr lang="vi-VN" altLang="en-US" sz="3200" dirty="0">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Trong</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gia</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đình</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ngoài</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xã</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hội</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phụ</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nữ</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có</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vai</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trò</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quan</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trọng</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không</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kém</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nam</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giới</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Vai</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trò</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của</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nam</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và</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nữ</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không</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cố</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định</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mà</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có</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thể</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thay</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đổi</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nhiều</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Trong</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gia</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đình</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phụ</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nữ</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làm</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công</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việc</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nội</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trợ</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kiếm</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tiền</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cùng</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nuôi</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dạy</a:t>
            </a:r>
            <a:r>
              <a:rPr lang="en-US" altLang="en-US" sz="3200" dirty="0" smtClean="0">
                <a:solidFill>
                  <a:srgbClr val="0070C0"/>
                </a:solidFill>
                <a:latin typeface="Times New Roman" panose="02020603050405020304" pitchFamily="18" charset="0"/>
                <a:cs typeface="Times New Roman" panose="02020603050405020304" pitchFamily="18" charset="0"/>
              </a:rPr>
              <a:t> con </a:t>
            </a:r>
            <a:r>
              <a:rPr lang="en-US" altLang="en-US" sz="3200" dirty="0" err="1" smtClean="0">
                <a:solidFill>
                  <a:srgbClr val="0070C0"/>
                </a:solidFill>
                <a:latin typeface="Times New Roman" panose="02020603050405020304" pitchFamily="18" charset="0"/>
                <a:cs typeface="Times New Roman" panose="02020603050405020304" pitchFamily="18" charset="0"/>
              </a:rPr>
              <a:t>cái</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Ngày</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càng</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có</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nhiều</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phụ</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nữ</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tham</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gia</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vào</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các</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công</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tác</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xã</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hội</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giữ</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các</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chức</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vụ</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quan</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trọng</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trong</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bộ</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máy</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lãnh</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đạo</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quản</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lí</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các</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ngành</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các</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cấp</a:t>
            </a:r>
            <a:r>
              <a:rPr lang="en-US" altLang="en-US" sz="3200" dirty="0" smtClean="0">
                <a:solidFill>
                  <a:srgbClr val="0070C0"/>
                </a:solidFill>
                <a:latin typeface="Times New Roman" panose="02020603050405020304" pitchFamily="18" charset="0"/>
                <a:cs typeface="Times New Roman" panose="02020603050405020304" pitchFamily="18" charset="0"/>
              </a:rPr>
              <a:t>. Ở </a:t>
            </a:r>
            <a:r>
              <a:rPr lang="en-US" altLang="en-US" sz="3200" dirty="0" err="1" smtClean="0">
                <a:solidFill>
                  <a:srgbClr val="0070C0"/>
                </a:solidFill>
                <a:latin typeface="Times New Roman" panose="02020603050405020304" pitchFamily="18" charset="0"/>
                <a:cs typeface="Times New Roman" panose="02020603050405020304" pitchFamily="18" charset="0"/>
              </a:rPr>
              <a:t>mọi</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lĩnh</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vực</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phụ</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nữ</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vẫn</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có</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thể</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đạt</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đến</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đỉnh</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của</a:t>
            </a:r>
            <a:r>
              <a:rPr lang="en-US" altLang="en-US" sz="3200" dirty="0" smtClean="0">
                <a:solidFill>
                  <a:srgbClr val="0070C0"/>
                </a:solidFill>
                <a:latin typeface="Times New Roman" panose="02020603050405020304" pitchFamily="18" charset="0"/>
                <a:cs typeface="Times New Roman" panose="02020603050405020304" pitchFamily="18" charset="0"/>
              </a:rPr>
              <a:t> con </a:t>
            </a:r>
            <a:r>
              <a:rPr lang="en-US" altLang="en-US" sz="3200" dirty="0" err="1" smtClean="0">
                <a:solidFill>
                  <a:srgbClr val="0070C0"/>
                </a:solidFill>
                <a:latin typeface="Times New Roman" panose="02020603050405020304" pitchFamily="18" charset="0"/>
                <a:cs typeface="Times New Roman" panose="02020603050405020304" pitchFamily="18" charset="0"/>
              </a:rPr>
              <a:t>đường</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vinh</a:t>
            </a:r>
            <a:r>
              <a:rPr lang="en-US" altLang="en-US" sz="3200" dirty="0" smtClean="0">
                <a:solidFill>
                  <a:srgbClr val="0070C0"/>
                </a:solidFill>
                <a:latin typeface="Times New Roman" panose="02020603050405020304" pitchFamily="18" charset="0"/>
                <a:cs typeface="Times New Roman" panose="02020603050405020304" pitchFamily="18" charset="0"/>
              </a:rPr>
              <a:t> </a:t>
            </a:r>
            <a:r>
              <a:rPr lang="en-US" altLang="en-US" sz="3200" dirty="0" err="1" smtClean="0">
                <a:solidFill>
                  <a:srgbClr val="0070C0"/>
                </a:solidFill>
                <a:latin typeface="Times New Roman" panose="02020603050405020304" pitchFamily="18" charset="0"/>
                <a:cs typeface="Times New Roman" panose="02020603050405020304" pitchFamily="18" charset="0"/>
              </a:rPr>
              <a:t>quang</a:t>
            </a:r>
            <a:r>
              <a:rPr lang="en-US" altLang="en-US" sz="3200" smtClean="0">
                <a:solidFill>
                  <a:srgbClr val="0070C0"/>
                </a:solidFill>
                <a:latin typeface="Times New Roman" panose="02020603050405020304" pitchFamily="18" charset="0"/>
                <a:cs typeface="Times New Roman" panose="02020603050405020304" pitchFamily="18" charset="0"/>
              </a:rPr>
              <a:t>.</a:t>
            </a:r>
            <a:endParaRPr lang="en-US" sz="3200" dirty="0">
              <a:latin typeface="Times New Roman" pitchFamily="18" charset="0"/>
              <a:cs typeface="Times New Roman"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11086607"/>
      </p:ext>
    </p:extLst>
  </p:cSld>
  <p:clrMapOvr>
    <a:masterClrMapping/>
  </p:clrMapOvr>
  <mc:AlternateContent xmlns:mc="http://schemas.openxmlformats.org/markup-compatibility/2006" xmlns:p14="http://schemas.microsoft.com/office/powerpoint/2010/main">
    <mc:Choice Requires="p14">
      <p:transition spd="slow" p14:dur="2000" advTm="36915"/>
    </mc:Choice>
    <mc:Fallback xmlns="">
      <p:transition spd="slow" advTm="36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0C50AB22-24C0-4F06-AAEF-B60BDDA51076}"/>
              </a:ext>
            </a:extLst>
          </p:cNvPr>
          <p:cNvSpPr txBox="1"/>
          <p:nvPr/>
        </p:nvSpPr>
        <p:spPr>
          <a:xfrm>
            <a:off x="3273851" y="60422"/>
            <a:ext cx="4389120" cy="830997"/>
          </a:xfrm>
          <a:prstGeom prst="rect">
            <a:avLst/>
          </a:prstGeom>
          <a:solidFill>
            <a:schemeClr val="bg1"/>
          </a:solid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Gadugi" panose="020B0502040204020203" pitchFamily="34" charset="0"/>
                <a:cs typeface="Times New Roman" panose="02020603050405020304" pitchFamily="18" charset="0"/>
              </a:rPr>
              <a:t>  </a:t>
            </a:r>
            <a:r>
              <a:rPr kumimoji="0" lang="vi-VN" sz="48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Gadugi" panose="020B0502040204020203" pitchFamily="34" charset="0"/>
                <a:cs typeface="Times New Roman" panose="02020603050405020304" pitchFamily="18" charset="0"/>
              </a:rPr>
              <a:t>CỦNG CỐ</a:t>
            </a:r>
            <a:endParaRPr kumimoji="0" 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Gadugi" panose="020B0502040204020203" pitchFamily="34" charset="0"/>
              <a:cs typeface="Times New Roman" panose="02020603050405020304" pitchFamily="18" charset="0"/>
            </a:endParaRPr>
          </a:p>
        </p:txBody>
      </p:sp>
      <p:pic>
        <p:nvPicPr>
          <p:cNvPr id="8" name="Picture 10" descr="Cau hoi"/>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45257" y="368349"/>
            <a:ext cx="127476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420018" y="1042534"/>
            <a:ext cx="10257320" cy="52322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800" b="1" dirty="0" err="1" smtClean="0">
                <a:solidFill>
                  <a:schemeClr val="accent1"/>
                </a:solidFill>
                <a:latin typeface="Times New Roman" pitchFamily="18" charset="0"/>
                <a:cs typeface="Times New Roman" pitchFamily="18" charset="0"/>
              </a:rPr>
              <a:t>Em</a:t>
            </a:r>
            <a:r>
              <a:rPr lang="en-US" sz="2800" b="1" dirty="0" smtClean="0">
                <a:solidFill>
                  <a:schemeClr val="accent1"/>
                </a:solidFill>
                <a:latin typeface="Times New Roman" pitchFamily="18" charset="0"/>
                <a:cs typeface="Times New Roman" pitchFamily="18" charset="0"/>
              </a:rPr>
              <a:t> </a:t>
            </a:r>
            <a:r>
              <a:rPr lang="en-US" sz="2800" b="1" dirty="0" err="1" smtClean="0">
                <a:solidFill>
                  <a:schemeClr val="accent1"/>
                </a:solidFill>
                <a:latin typeface="Times New Roman" pitchFamily="18" charset="0"/>
                <a:cs typeface="Times New Roman" pitchFamily="18" charset="0"/>
              </a:rPr>
              <a:t>hãy</a:t>
            </a:r>
            <a:r>
              <a:rPr lang="en-US" sz="2800" b="1" dirty="0" smtClean="0">
                <a:solidFill>
                  <a:schemeClr val="accent1"/>
                </a:solidFill>
                <a:latin typeface="Times New Roman" pitchFamily="18" charset="0"/>
                <a:cs typeface="Times New Roman" pitchFamily="18" charset="0"/>
              </a:rPr>
              <a:t> </a:t>
            </a:r>
            <a:r>
              <a:rPr lang="en-US" sz="2800" b="1" dirty="0" err="1" smtClean="0">
                <a:solidFill>
                  <a:schemeClr val="accent1"/>
                </a:solidFill>
                <a:latin typeface="Times New Roman" pitchFamily="18" charset="0"/>
                <a:cs typeface="Times New Roman" pitchFamily="18" charset="0"/>
              </a:rPr>
              <a:t>chọn</a:t>
            </a:r>
            <a:r>
              <a:rPr lang="en-US" sz="2800" b="1" dirty="0" smtClean="0">
                <a:solidFill>
                  <a:schemeClr val="accent1"/>
                </a:solidFill>
                <a:latin typeface="Times New Roman" pitchFamily="18" charset="0"/>
                <a:cs typeface="Times New Roman" pitchFamily="18" charset="0"/>
              </a:rPr>
              <a:t> </a:t>
            </a:r>
            <a:r>
              <a:rPr lang="en-US" sz="2800" b="1" dirty="0" err="1" smtClean="0">
                <a:solidFill>
                  <a:schemeClr val="accent1"/>
                </a:solidFill>
                <a:latin typeface="Times New Roman" pitchFamily="18" charset="0"/>
                <a:cs typeface="Times New Roman" pitchFamily="18" charset="0"/>
              </a:rPr>
              <a:t>những</a:t>
            </a:r>
            <a:r>
              <a:rPr lang="en-US" sz="2800" b="1" dirty="0" smtClean="0">
                <a:solidFill>
                  <a:schemeClr val="accent1"/>
                </a:solidFill>
                <a:latin typeface="Times New Roman" pitchFamily="18" charset="0"/>
                <a:cs typeface="Times New Roman" pitchFamily="18" charset="0"/>
              </a:rPr>
              <a:t> </a:t>
            </a:r>
            <a:r>
              <a:rPr lang="en-US" sz="2800" b="1" dirty="0" err="1" smtClean="0">
                <a:solidFill>
                  <a:schemeClr val="accent1"/>
                </a:solidFill>
                <a:latin typeface="Times New Roman" pitchFamily="18" charset="0"/>
                <a:cs typeface="Times New Roman" pitchFamily="18" charset="0"/>
              </a:rPr>
              <a:t>câu</a:t>
            </a:r>
            <a:r>
              <a:rPr lang="en-US" sz="2800" b="1" dirty="0" smtClean="0">
                <a:solidFill>
                  <a:schemeClr val="accent1"/>
                </a:solidFill>
                <a:latin typeface="Times New Roman" pitchFamily="18" charset="0"/>
                <a:cs typeface="Times New Roman" pitchFamily="18" charset="0"/>
              </a:rPr>
              <a:t> </a:t>
            </a:r>
            <a:r>
              <a:rPr lang="en-US" sz="2800" b="1" dirty="0" err="1" smtClean="0">
                <a:solidFill>
                  <a:schemeClr val="accent1"/>
                </a:solidFill>
                <a:latin typeface="Times New Roman" pitchFamily="18" charset="0"/>
                <a:cs typeface="Times New Roman" pitchFamily="18" charset="0"/>
              </a:rPr>
              <a:t>trả</a:t>
            </a:r>
            <a:r>
              <a:rPr lang="en-US" sz="2800" b="1" dirty="0" smtClean="0">
                <a:solidFill>
                  <a:schemeClr val="accent1"/>
                </a:solidFill>
                <a:latin typeface="Times New Roman" pitchFamily="18" charset="0"/>
                <a:cs typeface="Times New Roman" pitchFamily="18" charset="0"/>
              </a:rPr>
              <a:t> </a:t>
            </a:r>
            <a:r>
              <a:rPr lang="en-US" sz="2800" b="1" dirty="0" err="1" smtClean="0">
                <a:solidFill>
                  <a:schemeClr val="accent1"/>
                </a:solidFill>
                <a:latin typeface="Times New Roman" pitchFamily="18" charset="0"/>
                <a:cs typeface="Times New Roman" pitchFamily="18" charset="0"/>
              </a:rPr>
              <a:t>lời</a:t>
            </a:r>
            <a:r>
              <a:rPr lang="en-US" sz="2800" b="1" dirty="0" smtClean="0">
                <a:solidFill>
                  <a:schemeClr val="accent1"/>
                </a:solidFill>
                <a:latin typeface="Times New Roman" pitchFamily="18" charset="0"/>
                <a:cs typeface="Times New Roman" pitchFamily="18" charset="0"/>
              </a:rPr>
              <a:t> </a:t>
            </a:r>
            <a:r>
              <a:rPr lang="en-US" sz="2800" b="1" dirty="0" err="1" smtClean="0">
                <a:solidFill>
                  <a:schemeClr val="accent1"/>
                </a:solidFill>
                <a:latin typeface="Times New Roman" pitchFamily="18" charset="0"/>
                <a:cs typeface="Times New Roman" pitchFamily="18" charset="0"/>
              </a:rPr>
              <a:t>đúng</a:t>
            </a:r>
            <a:r>
              <a:rPr lang="en-US" sz="2800" b="1" dirty="0" smtClean="0">
                <a:solidFill>
                  <a:schemeClr val="accent1"/>
                </a:solidFill>
                <a:latin typeface="Times New Roman" pitchFamily="18" charset="0"/>
                <a:cs typeface="Times New Roman" pitchFamily="18" charset="0"/>
              </a:rPr>
              <a:t> </a:t>
            </a:r>
            <a:r>
              <a:rPr lang="en-US" sz="2800" b="1" dirty="0" err="1" smtClean="0">
                <a:solidFill>
                  <a:schemeClr val="accent1"/>
                </a:solidFill>
                <a:latin typeface="Times New Roman" pitchFamily="18" charset="0"/>
                <a:cs typeface="Times New Roman" pitchFamily="18" charset="0"/>
              </a:rPr>
              <a:t>trước</a:t>
            </a:r>
            <a:r>
              <a:rPr lang="en-US" sz="2800" b="1" dirty="0" smtClean="0">
                <a:solidFill>
                  <a:schemeClr val="accent1"/>
                </a:solidFill>
                <a:latin typeface="Times New Roman" pitchFamily="18" charset="0"/>
                <a:cs typeface="Times New Roman" pitchFamily="18" charset="0"/>
              </a:rPr>
              <a:t> </a:t>
            </a:r>
            <a:r>
              <a:rPr lang="en-US" sz="2800" b="1" dirty="0" err="1" smtClean="0">
                <a:solidFill>
                  <a:schemeClr val="accent1"/>
                </a:solidFill>
                <a:latin typeface="Times New Roman" pitchFamily="18" charset="0"/>
                <a:cs typeface="Times New Roman" pitchFamily="18" charset="0"/>
              </a:rPr>
              <a:t>thực</a:t>
            </a:r>
            <a:r>
              <a:rPr lang="en-US" sz="2800" b="1" dirty="0" smtClean="0">
                <a:solidFill>
                  <a:schemeClr val="accent1"/>
                </a:solidFill>
                <a:latin typeface="Times New Roman" pitchFamily="18" charset="0"/>
                <a:cs typeface="Times New Roman" pitchFamily="18" charset="0"/>
              </a:rPr>
              <a:t> </a:t>
            </a:r>
            <a:r>
              <a:rPr lang="en-US" sz="2800" b="1" dirty="0" err="1" smtClean="0">
                <a:solidFill>
                  <a:schemeClr val="accent1"/>
                </a:solidFill>
                <a:latin typeface="Times New Roman" pitchFamily="18" charset="0"/>
                <a:cs typeface="Times New Roman" pitchFamily="18" charset="0"/>
              </a:rPr>
              <a:t>tế</a:t>
            </a:r>
            <a:r>
              <a:rPr lang="en-US" sz="2800" b="1" dirty="0" smtClean="0">
                <a:solidFill>
                  <a:schemeClr val="accent1"/>
                </a:solidFill>
                <a:latin typeface="Times New Roman" pitchFamily="18" charset="0"/>
                <a:cs typeface="Times New Roman" pitchFamily="18" charset="0"/>
              </a:rPr>
              <a:t> </a:t>
            </a:r>
            <a:r>
              <a:rPr lang="en-US" sz="2800" b="1" dirty="0" err="1" smtClean="0">
                <a:solidFill>
                  <a:schemeClr val="accent1"/>
                </a:solidFill>
                <a:latin typeface="Times New Roman" pitchFamily="18" charset="0"/>
                <a:cs typeface="Times New Roman" pitchFamily="18" charset="0"/>
              </a:rPr>
              <a:t>của</a:t>
            </a:r>
            <a:r>
              <a:rPr lang="en-US" sz="2800" b="1" dirty="0" smtClean="0">
                <a:solidFill>
                  <a:schemeClr val="accent1"/>
                </a:solidFill>
                <a:latin typeface="Times New Roman" pitchFamily="18" charset="0"/>
                <a:cs typeface="Times New Roman" pitchFamily="18" charset="0"/>
              </a:rPr>
              <a:t> </a:t>
            </a:r>
            <a:r>
              <a:rPr lang="en-US" sz="2800" b="1" dirty="0" err="1" smtClean="0">
                <a:solidFill>
                  <a:schemeClr val="accent1"/>
                </a:solidFill>
                <a:latin typeface="Times New Roman" pitchFamily="18" charset="0"/>
                <a:cs typeface="Times New Roman" pitchFamily="18" charset="0"/>
              </a:rPr>
              <a:t>lớp</a:t>
            </a:r>
            <a:r>
              <a:rPr lang="en-US" sz="2800" b="1" dirty="0" smtClean="0">
                <a:solidFill>
                  <a:schemeClr val="accent1"/>
                </a:solidFill>
                <a:latin typeface="Times New Roman" pitchFamily="18" charset="0"/>
                <a:cs typeface="Times New Roman" pitchFamily="18" charset="0"/>
              </a:rPr>
              <a:t> </a:t>
            </a:r>
            <a:r>
              <a:rPr lang="en-US" sz="2800" b="1" dirty="0" err="1" smtClean="0">
                <a:solidFill>
                  <a:schemeClr val="accent1"/>
                </a:solidFill>
                <a:latin typeface="Times New Roman" pitchFamily="18" charset="0"/>
                <a:cs typeface="Times New Roman" pitchFamily="18" charset="0"/>
              </a:rPr>
              <a:t>em</a:t>
            </a:r>
            <a:r>
              <a:rPr lang="en-US" sz="2800" b="1" dirty="0" smtClean="0">
                <a:solidFill>
                  <a:schemeClr val="accent1"/>
                </a:solidFill>
                <a:latin typeface="Times New Roman" pitchFamily="18" charset="0"/>
                <a:cs typeface="Times New Roman" pitchFamily="18" charset="0"/>
              </a:rPr>
              <a:t> ?</a:t>
            </a:r>
            <a:endParaRPr lang="en-US" sz="2800" b="1" dirty="0">
              <a:solidFill>
                <a:schemeClr val="accent1"/>
              </a:solidFill>
              <a:latin typeface="Times New Roman" pitchFamily="18" charset="0"/>
              <a:cs typeface="Times New Roman" pitchFamily="18" charset="0"/>
            </a:endParaRPr>
          </a:p>
        </p:txBody>
      </p:sp>
      <p:sp>
        <p:nvSpPr>
          <p:cNvPr id="7" name="Flowchart: Alternate Process 6"/>
          <p:cNvSpPr/>
          <p:nvPr/>
        </p:nvSpPr>
        <p:spPr>
          <a:xfrm>
            <a:off x="782638" y="2157175"/>
            <a:ext cx="7694002" cy="689547"/>
          </a:xfrm>
          <a:prstGeom prst="flowChartAlternateProcess">
            <a:avLst/>
          </a:prstGeom>
        </p:spPr>
        <p:style>
          <a:lnRef idx="0">
            <a:schemeClr val="accent4"/>
          </a:lnRef>
          <a:fillRef idx="3">
            <a:schemeClr val="accent4"/>
          </a:fillRef>
          <a:effectRef idx="3">
            <a:schemeClr val="accent4"/>
          </a:effectRef>
          <a:fontRef idx="minor">
            <a:schemeClr val="lt1"/>
          </a:fontRef>
        </p:style>
        <p:txBody>
          <a:bodyPr rtlCol="0" anchor="ctr"/>
          <a:lstStyle/>
          <a:p>
            <a:r>
              <a:rPr lang="en-US" sz="2800" b="1" dirty="0" smtClean="0">
                <a:solidFill>
                  <a:srgbClr val="FFFF00"/>
                </a:solidFill>
                <a:latin typeface="Times New Roman" pitchFamily="18" charset="0"/>
                <a:cs typeface="Times New Roman" pitchFamily="18" charset="0"/>
              </a:rPr>
              <a:t>A. </a:t>
            </a:r>
            <a:r>
              <a:rPr lang="en-US" sz="2800" b="1" dirty="0" err="1" smtClean="0">
                <a:solidFill>
                  <a:srgbClr val="FFFF00"/>
                </a:solidFill>
                <a:latin typeface="Times New Roman" pitchFamily="18" charset="0"/>
                <a:cs typeface="Times New Roman" pitchFamily="18" charset="0"/>
              </a:rPr>
              <a:t>Tất</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cả</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nam</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và</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nữ</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đều</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mặc</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đồng</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phục</a:t>
            </a:r>
            <a:r>
              <a:rPr lang="en-US" sz="2800" b="1" dirty="0" smtClean="0">
                <a:solidFill>
                  <a:srgbClr val="FFFF00"/>
                </a:solidFill>
                <a:latin typeface="Times New Roman" pitchFamily="18" charset="0"/>
                <a:cs typeface="Times New Roman" pitchFamily="18" charset="0"/>
              </a:rPr>
              <a:t>.</a:t>
            </a:r>
            <a:endParaRPr lang="en-US" sz="2800" b="1" dirty="0">
              <a:solidFill>
                <a:srgbClr val="FFFF00"/>
              </a:solidFill>
              <a:latin typeface="Times New Roman" pitchFamily="18" charset="0"/>
              <a:cs typeface="Times New Roman" pitchFamily="18" charset="0"/>
            </a:endParaRPr>
          </a:p>
        </p:txBody>
      </p:sp>
      <p:sp>
        <p:nvSpPr>
          <p:cNvPr id="11" name="Flowchart: Alternate Process 10"/>
          <p:cNvSpPr/>
          <p:nvPr/>
        </p:nvSpPr>
        <p:spPr>
          <a:xfrm>
            <a:off x="782638" y="3266448"/>
            <a:ext cx="7694002" cy="689547"/>
          </a:xfrm>
          <a:prstGeom prst="flowChartAlternateProcess">
            <a:avLst/>
          </a:prstGeom>
        </p:spPr>
        <p:style>
          <a:lnRef idx="0">
            <a:schemeClr val="accent4"/>
          </a:lnRef>
          <a:fillRef idx="3">
            <a:schemeClr val="accent4"/>
          </a:fillRef>
          <a:effectRef idx="3">
            <a:schemeClr val="accent4"/>
          </a:effectRef>
          <a:fontRef idx="minor">
            <a:schemeClr val="lt1"/>
          </a:fontRef>
        </p:style>
        <p:txBody>
          <a:bodyPr rtlCol="0" anchor="ctr"/>
          <a:lstStyle/>
          <a:p>
            <a:r>
              <a:rPr lang="en-US" sz="2800" b="1" dirty="0" smtClean="0">
                <a:solidFill>
                  <a:srgbClr val="FFFF00"/>
                </a:solidFill>
                <a:latin typeface="Times New Roman" pitchFamily="18" charset="0"/>
                <a:cs typeface="Times New Roman" pitchFamily="18" charset="0"/>
              </a:rPr>
              <a:t>B. </a:t>
            </a:r>
            <a:r>
              <a:rPr lang="en-US" sz="2800" b="1" dirty="0" err="1" smtClean="0">
                <a:solidFill>
                  <a:srgbClr val="FFFF00"/>
                </a:solidFill>
                <a:latin typeface="Times New Roman" pitchFamily="18" charset="0"/>
                <a:cs typeface="Times New Roman" pitchFamily="18" charset="0"/>
              </a:rPr>
              <a:t>Các</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bạn</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nữ</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và</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nam</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đều</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hăng</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hái</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phát</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biểu</a:t>
            </a:r>
            <a:r>
              <a:rPr lang="en-US" sz="2800" b="1" dirty="0" smtClean="0">
                <a:solidFill>
                  <a:srgbClr val="FFFF00"/>
                </a:solidFill>
                <a:latin typeface="Times New Roman" pitchFamily="18" charset="0"/>
                <a:cs typeface="Times New Roman" pitchFamily="18" charset="0"/>
              </a:rPr>
              <a:t> ý </a:t>
            </a:r>
            <a:r>
              <a:rPr lang="en-US" sz="2800" b="1" dirty="0" err="1" smtClean="0">
                <a:solidFill>
                  <a:srgbClr val="FFFF00"/>
                </a:solidFill>
                <a:latin typeface="Times New Roman" pitchFamily="18" charset="0"/>
                <a:cs typeface="Times New Roman" pitchFamily="18" charset="0"/>
              </a:rPr>
              <a:t>kiến</a:t>
            </a:r>
            <a:r>
              <a:rPr lang="en-US" sz="2800" b="1" dirty="0" smtClean="0">
                <a:solidFill>
                  <a:srgbClr val="FFFF00"/>
                </a:solidFill>
                <a:latin typeface="Times New Roman" pitchFamily="18" charset="0"/>
                <a:cs typeface="Times New Roman" pitchFamily="18" charset="0"/>
              </a:rPr>
              <a:t>.</a:t>
            </a:r>
            <a:endParaRPr lang="en-US" sz="2800" b="1" dirty="0">
              <a:solidFill>
                <a:srgbClr val="FFFF00"/>
              </a:solidFill>
              <a:latin typeface="Times New Roman" pitchFamily="18" charset="0"/>
              <a:cs typeface="Times New Roman" pitchFamily="18" charset="0"/>
            </a:endParaRPr>
          </a:p>
        </p:txBody>
      </p:sp>
      <p:sp>
        <p:nvSpPr>
          <p:cNvPr id="12" name="Flowchart: Alternate Process 11"/>
          <p:cNvSpPr/>
          <p:nvPr/>
        </p:nvSpPr>
        <p:spPr>
          <a:xfrm>
            <a:off x="782638" y="4375721"/>
            <a:ext cx="7694002" cy="689547"/>
          </a:xfrm>
          <a:prstGeom prst="flowChartAlternateProcess">
            <a:avLst/>
          </a:prstGeom>
        </p:spPr>
        <p:style>
          <a:lnRef idx="0">
            <a:schemeClr val="accent4"/>
          </a:lnRef>
          <a:fillRef idx="3">
            <a:schemeClr val="accent4"/>
          </a:fillRef>
          <a:effectRef idx="3">
            <a:schemeClr val="accent4"/>
          </a:effectRef>
          <a:fontRef idx="minor">
            <a:schemeClr val="lt1"/>
          </a:fontRef>
        </p:style>
        <p:txBody>
          <a:bodyPr rtlCol="0" anchor="ctr"/>
          <a:lstStyle/>
          <a:p>
            <a:r>
              <a:rPr lang="en-US" sz="2800" b="1" dirty="0" smtClean="0">
                <a:solidFill>
                  <a:srgbClr val="FFFF00"/>
                </a:solidFill>
                <a:latin typeface="Times New Roman" pitchFamily="18" charset="0"/>
                <a:cs typeface="Times New Roman" pitchFamily="18" charset="0"/>
              </a:rPr>
              <a:t>C. </a:t>
            </a:r>
            <a:r>
              <a:rPr lang="en-US" sz="2800" b="1" dirty="0" err="1" smtClean="0">
                <a:solidFill>
                  <a:srgbClr val="FFFF00"/>
                </a:solidFill>
                <a:latin typeface="Times New Roman" pitchFamily="18" charset="0"/>
                <a:cs typeface="Times New Roman" pitchFamily="18" charset="0"/>
              </a:rPr>
              <a:t>Các</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bạn</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nữ</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đều</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để</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tóc</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dài</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các</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bạn</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nam</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để</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tóc</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ngắn</a:t>
            </a:r>
            <a:r>
              <a:rPr lang="en-US" sz="2800" b="1" dirty="0" smtClean="0">
                <a:solidFill>
                  <a:srgbClr val="FFFF00"/>
                </a:solidFill>
                <a:latin typeface="Times New Roman" pitchFamily="18" charset="0"/>
                <a:cs typeface="Times New Roman" pitchFamily="18" charset="0"/>
              </a:rPr>
              <a:t>.</a:t>
            </a:r>
            <a:endParaRPr lang="en-US" sz="2800" b="1" dirty="0">
              <a:solidFill>
                <a:srgbClr val="FFFF00"/>
              </a:solidFill>
              <a:latin typeface="Times New Roman" pitchFamily="18" charset="0"/>
              <a:cs typeface="Times New Roman" pitchFamily="18" charset="0"/>
            </a:endParaRPr>
          </a:p>
        </p:txBody>
      </p:sp>
      <p:sp>
        <p:nvSpPr>
          <p:cNvPr id="13" name="Flowchart: Alternate Process 12"/>
          <p:cNvSpPr/>
          <p:nvPr/>
        </p:nvSpPr>
        <p:spPr>
          <a:xfrm>
            <a:off x="782638" y="5410042"/>
            <a:ext cx="7694002" cy="689547"/>
          </a:xfrm>
          <a:prstGeom prst="flowChartAlternateProcess">
            <a:avLst/>
          </a:prstGeom>
        </p:spPr>
        <p:style>
          <a:lnRef idx="0">
            <a:schemeClr val="accent4"/>
          </a:lnRef>
          <a:fillRef idx="3">
            <a:schemeClr val="accent4"/>
          </a:fillRef>
          <a:effectRef idx="3">
            <a:schemeClr val="accent4"/>
          </a:effectRef>
          <a:fontRef idx="minor">
            <a:schemeClr val="lt1"/>
          </a:fontRef>
        </p:style>
        <p:txBody>
          <a:bodyPr rtlCol="0" anchor="ctr"/>
          <a:lstStyle/>
          <a:p>
            <a:r>
              <a:rPr lang="en-US" sz="2800" b="1" dirty="0" smtClean="0">
                <a:solidFill>
                  <a:srgbClr val="FFFF00"/>
                </a:solidFill>
                <a:latin typeface="Times New Roman" pitchFamily="18" charset="0"/>
                <a:cs typeface="Times New Roman" pitchFamily="18" charset="0"/>
              </a:rPr>
              <a:t>D. </a:t>
            </a:r>
            <a:r>
              <a:rPr lang="en-US" sz="2800" b="1" dirty="0" err="1" smtClean="0">
                <a:solidFill>
                  <a:srgbClr val="FFFF00"/>
                </a:solidFill>
                <a:latin typeface="Times New Roman" pitchFamily="18" charset="0"/>
                <a:cs typeface="Times New Roman" pitchFamily="18" charset="0"/>
              </a:rPr>
              <a:t>Một</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số</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bạn</a:t>
            </a:r>
            <a:r>
              <a:rPr lang="en-US" sz="2800" b="1" dirty="0">
                <a:solidFill>
                  <a:srgbClr val="FFFF00"/>
                </a:solidFill>
                <a:latin typeface="Times New Roman" pitchFamily="18" charset="0"/>
                <a:cs typeface="Times New Roman" pitchFamily="18" charset="0"/>
              </a:rPr>
              <a:t> </a:t>
            </a:r>
            <a:r>
              <a:rPr lang="en-US" sz="2800" b="1" dirty="0" smtClean="0">
                <a:solidFill>
                  <a:srgbClr val="FFFF00"/>
                </a:solidFill>
                <a:latin typeface="Times New Roman" pitchFamily="18" charset="0"/>
                <a:cs typeface="Times New Roman" pitchFamily="18" charset="0"/>
              </a:rPr>
              <a:t>(</a:t>
            </a:r>
            <a:r>
              <a:rPr lang="en-US" sz="2800" b="1" dirty="0" err="1" smtClean="0">
                <a:solidFill>
                  <a:srgbClr val="FFFF00"/>
                </a:solidFill>
                <a:latin typeface="Times New Roman" pitchFamily="18" charset="0"/>
                <a:cs typeface="Times New Roman" pitchFamily="18" charset="0"/>
              </a:rPr>
              <a:t>cả</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nam</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và</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nữ</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có</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giọng</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hát</a:t>
            </a:r>
            <a:r>
              <a:rPr lang="en-US" sz="2800" b="1" dirty="0" smtClean="0">
                <a:solidFill>
                  <a:srgbClr val="FFFF00"/>
                </a:solidFill>
                <a:latin typeface="Times New Roman" pitchFamily="18" charset="0"/>
                <a:cs typeface="Times New Roman" pitchFamily="18" charset="0"/>
              </a:rPr>
              <a:t> hay. </a:t>
            </a:r>
            <a:endParaRPr lang="en-US" sz="2800" b="1" dirty="0">
              <a:solidFill>
                <a:srgbClr val="FFFF00"/>
              </a:solidFill>
              <a:latin typeface="Times New Roman" pitchFamily="18" charset="0"/>
              <a:cs typeface="Times New Roman" pitchFamily="18" charset="0"/>
            </a:endParaRPr>
          </a:p>
        </p:txBody>
      </p:sp>
      <p:sp>
        <p:nvSpPr>
          <p:cNvPr id="9" name="Flowchart: Alternate Process 8"/>
          <p:cNvSpPr/>
          <p:nvPr/>
        </p:nvSpPr>
        <p:spPr>
          <a:xfrm>
            <a:off x="8994097" y="2157175"/>
            <a:ext cx="2068643" cy="689547"/>
          </a:xfrm>
          <a:prstGeom prst="flowChartAlternateProcess">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b="1" dirty="0" smtClean="0">
                <a:latin typeface="Times New Roman" pitchFamily="18" charset="0"/>
                <a:cs typeface="Times New Roman" pitchFamily="18" charset="0"/>
              </a:rPr>
              <a:t>ĐÚNG RỒI</a:t>
            </a:r>
            <a:endParaRPr lang="en-US" sz="2800" b="1" dirty="0">
              <a:latin typeface="Times New Roman" pitchFamily="18" charset="0"/>
              <a:cs typeface="Times New Roman" pitchFamily="18" charset="0"/>
            </a:endParaRPr>
          </a:p>
        </p:txBody>
      </p:sp>
      <p:sp>
        <p:nvSpPr>
          <p:cNvPr id="15" name="Flowchart: Alternate Process 14"/>
          <p:cNvSpPr/>
          <p:nvPr/>
        </p:nvSpPr>
        <p:spPr>
          <a:xfrm>
            <a:off x="8994097" y="3235059"/>
            <a:ext cx="2068643" cy="689547"/>
          </a:xfrm>
          <a:prstGeom prst="flowChartAlternateProcess">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b="1" dirty="0" smtClean="0">
                <a:latin typeface="Times New Roman" pitchFamily="18" charset="0"/>
                <a:cs typeface="Times New Roman" pitchFamily="18" charset="0"/>
              </a:rPr>
              <a:t>ĐÚNG RỒI</a:t>
            </a:r>
            <a:endParaRPr lang="en-US" sz="2800" b="1" dirty="0">
              <a:latin typeface="Times New Roman" pitchFamily="18" charset="0"/>
              <a:cs typeface="Times New Roman" pitchFamily="18" charset="0"/>
            </a:endParaRPr>
          </a:p>
        </p:txBody>
      </p:sp>
      <p:sp>
        <p:nvSpPr>
          <p:cNvPr id="16" name="Flowchart: Alternate Process 15"/>
          <p:cNvSpPr/>
          <p:nvPr/>
        </p:nvSpPr>
        <p:spPr>
          <a:xfrm>
            <a:off x="8994096" y="5410041"/>
            <a:ext cx="2068643" cy="689547"/>
          </a:xfrm>
          <a:prstGeom prst="flowChartAlternateProcess">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b="1" dirty="0" smtClean="0">
                <a:latin typeface="Times New Roman" pitchFamily="18" charset="0"/>
                <a:cs typeface="Times New Roman" pitchFamily="18" charset="0"/>
              </a:rPr>
              <a:t>ĐÚNG ỒI</a:t>
            </a:r>
            <a:endParaRPr lang="en-US" sz="2800" b="1" dirty="0">
              <a:latin typeface="Times New Roman" pitchFamily="18" charset="0"/>
              <a:cs typeface="Times New Roman" pitchFamily="18" charset="0"/>
            </a:endParaRPr>
          </a:p>
        </p:txBody>
      </p:sp>
      <p:sp>
        <p:nvSpPr>
          <p:cNvPr id="17" name="Flowchart: Alternate Process 16"/>
          <p:cNvSpPr/>
          <p:nvPr/>
        </p:nvSpPr>
        <p:spPr>
          <a:xfrm>
            <a:off x="8994097" y="4375720"/>
            <a:ext cx="2068643" cy="689547"/>
          </a:xfrm>
          <a:prstGeom prst="flowChartAlternateProcess">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b="1" dirty="0" smtClean="0">
                <a:latin typeface="Times New Roman" pitchFamily="18" charset="0"/>
                <a:cs typeface="Times New Roman" pitchFamily="18" charset="0"/>
              </a:rPr>
              <a:t>SAI RỒI</a:t>
            </a:r>
            <a:endParaRPr lang="en-US" sz="2800" b="1" dirty="0">
              <a:latin typeface="Times New Roman" pitchFamily="18" charset="0"/>
              <a:cs typeface="Times New Roman"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313958685"/>
      </p:ext>
    </p:extLst>
  </p:cSld>
  <p:clrMapOvr>
    <a:masterClrMapping/>
  </p:clrMapOvr>
  <p:transition advTm="56107">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ircle(in)">
                                      <p:cBhvr>
                                        <p:cTn id="30" dur="2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7"/>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ppt_w</p:attrName>
                                        </p:attrNameLst>
                                      </p:cBhvr>
                                      <p:tavLst>
                                        <p:tav tm="0">
                                          <p:val>
                                            <p:fltVal val="0"/>
                                          </p:val>
                                        </p:tav>
                                        <p:tav tm="100000">
                                          <p:val>
                                            <p:strVal val="#ppt_w"/>
                                          </p:val>
                                        </p:tav>
                                      </p:tavLst>
                                    </p:anim>
                                    <p:anim calcmode="lin" valueType="num">
                                      <p:cBhvr>
                                        <p:cTn id="49" dur="500" fill="hold"/>
                                        <p:tgtEl>
                                          <p:spTgt spid="9"/>
                                        </p:tgtEl>
                                        <p:attrNameLst>
                                          <p:attrName>ppt_h</p:attrName>
                                        </p:attrNameLst>
                                      </p:cBhvr>
                                      <p:tavLst>
                                        <p:tav tm="0">
                                          <p:val>
                                            <p:fltVal val="0"/>
                                          </p:val>
                                        </p:tav>
                                        <p:tav tm="100000">
                                          <p:val>
                                            <p:strVal val="#ppt_h"/>
                                          </p:val>
                                        </p:tav>
                                      </p:tavLst>
                                    </p:anim>
                                    <p:animEffect transition="in" filter="fade">
                                      <p:cBhvr>
                                        <p:cTn id="50" dur="500"/>
                                        <p:tgtEl>
                                          <p:spTgt spid="9"/>
                                        </p:tgtEl>
                                      </p:cBhvr>
                                    </p:animEffect>
                                  </p:childTnLst>
                                  <p:subTnLst>
                                    <p:audio>
                                      <p:cMediaNode>
                                        <p:cTn display="0" masterRel="sameClick">
                                          <p:stCondLst>
                                            <p:cond evt="begin" delay="0">
                                              <p:tn val="4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7"/>
                  </p:tgtEl>
                </p:cond>
              </p:nextCondLst>
            </p:seq>
            <p:seq concurrent="1" nextAc="seek">
              <p:cTn id="51" restart="whenNotActive" fill="hold" evtFilter="cancelBubble" nodeType="interactiveSeq">
                <p:stCondLst>
                  <p:cond evt="onClick" delay="0">
                    <p:tgtEl>
                      <p:spTgt spid="11"/>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500" fill="hold"/>
                                        <p:tgtEl>
                                          <p:spTgt spid="15"/>
                                        </p:tgtEl>
                                        <p:attrNameLst>
                                          <p:attrName>ppt_w</p:attrName>
                                        </p:attrNameLst>
                                      </p:cBhvr>
                                      <p:tavLst>
                                        <p:tav tm="0">
                                          <p:val>
                                            <p:fltVal val="0"/>
                                          </p:val>
                                        </p:tav>
                                        <p:tav tm="100000">
                                          <p:val>
                                            <p:strVal val="#ppt_w"/>
                                          </p:val>
                                        </p:tav>
                                      </p:tavLst>
                                    </p:anim>
                                    <p:anim calcmode="lin" valueType="num">
                                      <p:cBhvr>
                                        <p:cTn id="57" dur="500" fill="hold"/>
                                        <p:tgtEl>
                                          <p:spTgt spid="15"/>
                                        </p:tgtEl>
                                        <p:attrNameLst>
                                          <p:attrName>ppt_h</p:attrName>
                                        </p:attrNameLst>
                                      </p:cBhvr>
                                      <p:tavLst>
                                        <p:tav tm="0">
                                          <p:val>
                                            <p:fltVal val="0"/>
                                          </p:val>
                                        </p:tav>
                                        <p:tav tm="100000">
                                          <p:val>
                                            <p:strVal val="#ppt_h"/>
                                          </p:val>
                                        </p:tav>
                                      </p:tavLst>
                                    </p:anim>
                                    <p:animEffect transition="in" filter="fade">
                                      <p:cBhvr>
                                        <p:cTn id="58" dur="500"/>
                                        <p:tgtEl>
                                          <p:spTgt spid="15"/>
                                        </p:tgtEl>
                                      </p:cBhvr>
                                    </p:animEffect>
                                  </p:childTnLst>
                                  <p:subTnLst>
                                    <p:audio>
                                      <p:cMediaNode>
                                        <p:cTn display="0" masterRel="sameClick">
                                          <p:stCondLst>
                                            <p:cond evt="begin" delay="0">
                                              <p:tn val="54"/>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1"/>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p:cTn id="64" dur="500" fill="hold"/>
                                        <p:tgtEl>
                                          <p:spTgt spid="17"/>
                                        </p:tgtEl>
                                        <p:attrNameLst>
                                          <p:attrName>ppt_w</p:attrName>
                                        </p:attrNameLst>
                                      </p:cBhvr>
                                      <p:tavLst>
                                        <p:tav tm="0">
                                          <p:val>
                                            <p:fltVal val="0"/>
                                          </p:val>
                                        </p:tav>
                                        <p:tav tm="100000">
                                          <p:val>
                                            <p:strVal val="#ppt_w"/>
                                          </p:val>
                                        </p:tav>
                                      </p:tavLst>
                                    </p:anim>
                                    <p:anim calcmode="lin" valueType="num">
                                      <p:cBhvr>
                                        <p:cTn id="65" dur="500" fill="hold"/>
                                        <p:tgtEl>
                                          <p:spTgt spid="17"/>
                                        </p:tgtEl>
                                        <p:attrNameLst>
                                          <p:attrName>ppt_h</p:attrName>
                                        </p:attrNameLst>
                                      </p:cBhvr>
                                      <p:tavLst>
                                        <p:tav tm="0">
                                          <p:val>
                                            <p:fltVal val="0"/>
                                          </p:val>
                                        </p:tav>
                                        <p:tav tm="100000">
                                          <p:val>
                                            <p:strVal val="#ppt_h"/>
                                          </p:val>
                                        </p:tav>
                                      </p:tavLst>
                                    </p:anim>
                                    <p:animEffect transition="in" filter="fade">
                                      <p:cBhvr>
                                        <p:cTn id="66" dur="500"/>
                                        <p:tgtEl>
                                          <p:spTgt spid="17"/>
                                        </p:tgtEl>
                                      </p:cBhvr>
                                    </p:animEffect>
                                  </p:childTnLst>
                                  <p:subTnLst>
                                    <p:audio>
                                      <p:cMediaNode>
                                        <p:cTn display="0" masterRel="sameClick">
                                          <p:stCondLst>
                                            <p:cond evt="begin" delay="0">
                                              <p:tn val="62"/>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12"/>
                  </p:tgtEl>
                </p:cond>
              </p:nextCondLst>
            </p:seq>
            <p:seq concurrent="1" nextAc="seek">
              <p:cTn id="67" restart="whenNotActive" fill="hold" evtFilter="cancelBubble" nodeType="interactiveSeq">
                <p:stCondLst>
                  <p:cond evt="onClick" delay="0">
                    <p:tgtEl>
                      <p:spTgt spid="13"/>
                    </p:tgtEl>
                  </p:cond>
                </p:stCondLst>
                <p:endSync evt="end" delay="0">
                  <p:rtn val="all"/>
                </p:endSync>
                <p:childTnLst>
                  <p:par>
                    <p:cTn id="68" fill="hold">
                      <p:stCondLst>
                        <p:cond delay="0"/>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 calcmode="lin" valueType="num">
                                      <p:cBhvr>
                                        <p:cTn id="72" dur="500" fill="hold"/>
                                        <p:tgtEl>
                                          <p:spTgt spid="16"/>
                                        </p:tgtEl>
                                        <p:attrNameLst>
                                          <p:attrName>ppt_w</p:attrName>
                                        </p:attrNameLst>
                                      </p:cBhvr>
                                      <p:tavLst>
                                        <p:tav tm="0">
                                          <p:val>
                                            <p:fltVal val="0"/>
                                          </p:val>
                                        </p:tav>
                                        <p:tav tm="100000">
                                          <p:val>
                                            <p:strVal val="#ppt_w"/>
                                          </p:val>
                                        </p:tav>
                                      </p:tavLst>
                                    </p:anim>
                                    <p:anim calcmode="lin" valueType="num">
                                      <p:cBhvr>
                                        <p:cTn id="73" dur="500" fill="hold"/>
                                        <p:tgtEl>
                                          <p:spTgt spid="16"/>
                                        </p:tgtEl>
                                        <p:attrNameLst>
                                          <p:attrName>ppt_h</p:attrName>
                                        </p:attrNameLst>
                                      </p:cBhvr>
                                      <p:tavLst>
                                        <p:tav tm="0">
                                          <p:val>
                                            <p:fltVal val="0"/>
                                          </p:val>
                                        </p:tav>
                                        <p:tav tm="100000">
                                          <p:val>
                                            <p:strVal val="#ppt_h"/>
                                          </p:val>
                                        </p:tav>
                                      </p:tavLst>
                                    </p:anim>
                                    <p:animEffect transition="in" filter="fade">
                                      <p:cBhvr>
                                        <p:cTn id="74" dur="500"/>
                                        <p:tgtEl>
                                          <p:spTgt spid="16"/>
                                        </p:tgtEl>
                                      </p:cBhvr>
                                    </p:animEffect>
                                  </p:childTnLst>
                                  <p:subTnLst>
                                    <p:audio>
                                      <p:cMediaNode>
                                        <p:cTn display="0" masterRel="sameClick">
                                          <p:stCondLst>
                                            <p:cond evt="begin" delay="0">
                                              <p:tn val="70"/>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3"/>
                  </p:tgtEl>
                </p:cond>
              </p:nextCondLst>
            </p:seq>
            <p:audio isNarration="1">
              <p:cMediaNode vol="80000" showWhenStopped="0">
                <p:cTn id="75" fill="hold" display="0">
                  <p:stCondLst>
                    <p:cond delay="indefinite"/>
                  </p:stCondLst>
                  <p:endCondLst>
                    <p:cond evt="onStopAudio" delay="0">
                      <p:tgtEl>
                        <p:sldTgt/>
                      </p:tgtEl>
                    </p:cond>
                  </p:endCondLst>
                </p:cTn>
                <p:tgtEl>
                  <p:spTgt spid="2"/>
                </p:tgtEl>
              </p:cMediaNode>
            </p:audio>
          </p:childTnLst>
        </p:cTn>
      </p:par>
    </p:tnLst>
    <p:bldLst>
      <p:bldP spid="6" grpId="0" animBg="1"/>
      <p:bldP spid="7" grpId="0" animBg="1"/>
      <p:bldP spid="11" grpId="0" animBg="1"/>
      <p:bldP spid="12" grpId="0" animBg="1"/>
      <p:bldP spid="13" grpId="0" animBg="1"/>
      <p:bldP spid="9" grpId="0" animBg="1"/>
      <p:bldP spid="15" grpId="0" animBg="1"/>
      <p:bldP spid="16" grpId="0" animBg="1"/>
      <p:bldP spid="17" grpId="0" animBg="1"/>
    </p:bldLst>
  </p:timing>
  <p:extLst>
    <p:ext uri="{E180D4A7-C9FB-4DFB-919C-405C955672EB}">
      <p14:showEvtLst xmlns:p14="http://schemas.microsoft.com/office/powerpoint/2010/main">
        <p14:triggerEvt type="onClick" time="37157" objId="7"/>
        <p14:triggerEvt type="onClick" time="41284" objId="11"/>
        <p14:triggerEvt type="onClick" time="44953" objId="12"/>
        <p14:triggerEvt type="onClick" time="49009" objId="13"/>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44648" y="-299803"/>
            <a:ext cx="10037818" cy="5591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5684838"/>
            <a:ext cx="12192000" cy="1173162"/>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387777" y="2044005"/>
            <a:ext cx="6580682" cy="1569660"/>
          </a:xfrm>
          <a:prstGeom prst="rect">
            <a:avLst/>
          </a:prstGeom>
          <a:noFill/>
        </p:spPr>
        <p:txBody>
          <a:bodyPr wrap="square" rtlCol="0">
            <a:spAutoFit/>
          </a:bodyPr>
          <a:lstStyle/>
          <a:p>
            <a:r>
              <a:rPr lang="en-US" sz="3200" dirty="0" smtClean="0">
                <a:solidFill>
                  <a:srgbClr val="002060"/>
                </a:solidFill>
                <a:latin typeface="Times New Roman" pitchFamily="18" charset="0"/>
                <a:cs typeface="Times New Roman" pitchFamily="18" charset="0"/>
              </a:rPr>
              <a:t>-</a:t>
            </a:r>
            <a:r>
              <a:rPr lang="en-US" sz="3200" dirty="0" err="1" smtClean="0">
                <a:solidFill>
                  <a:srgbClr val="FF0000"/>
                </a:solidFill>
                <a:latin typeface="Times New Roman" pitchFamily="18" charset="0"/>
                <a:cs typeface="Times New Roman" pitchFamily="18" charset="0"/>
              </a:rPr>
              <a:t>Về</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nhà</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học</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bài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và</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làm</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bài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tập</a:t>
            </a:r>
            <a:r>
              <a:rPr lang="en-US" sz="3200" dirty="0" smtClean="0">
                <a:solidFill>
                  <a:srgbClr val="FF0000"/>
                </a:solidFill>
                <a:latin typeface="Times New Roman" pitchFamily="18" charset="0"/>
                <a:cs typeface="Times New Roman" pitchFamily="18" charset="0"/>
              </a:rPr>
              <a:t> C. </a:t>
            </a:r>
            <a:r>
              <a:rPr lang="en-US" sz="3200" dirty="0" err="1" smtClean="0">
                <a:solidFill>
                  <a:srgbClr val="FF0000"/>
                </a:solidFill>
                <a:latin typeface="Times New Roman" pitchFamily="18" charset="0"/>
                <a:cs typeface="Times New Roman" pitchFamily="18" charset="0"/>
              </a:rPr>
              <a:t>Hoạt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động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ứng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dụng</a:t>
            </a:r>
            <a:r>
              <a:rPr lang="en-US" sz="3200" dirty="0" smtClean="0">
                <a:solidFill>
                  <a:srgbClr val="FF0000"/>
                </a:solidFill>
                <a:latin typeface="Times New Roman" pitchFamily="18" charset="0"/>
                <a:cs typeface="Times New Roman" pitchFamily="18" charset="0"/>
              </a:rPr>
              <a:t>.</a:t>
            </a:r>
          </a:p>
          <a:p>
            <a:r>
              <a:rPr lang="en-US" sz="3200" dirty="0" smtClean="0">
                <a:solidFill>
                  <a:srgbClr val="FF0000"/>
                </a:solidFill>
                <a:latin typeface="Times New Roman" pitchFamily="18" charset="0"/>
                <a:cs typeface="Times New Roman" pitchFamily="18" charset="0"/>
              </a:rPr>
              <a:t>-</a:t>
            </a:r>
            <a:r>
              <a:rPr lang="en-US" sz="3200" dirty="0" err="1" smtClean="0">
                <a:solidFill>
                  <a:srgbClr val="FF0000"/>
                </a:solidFill>
                <a:latin typeface="Times New Roman" pitchFamily="18" charset="0"/>
                <a:cs typeface="Times New Roman" pitchFamily="18" charset="0"/>
              </a:rPr>
              <a:t>Xem</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bài</a:t>
            </a:r>
            <a:r>
              <a:rPr lang="en-US" sz="3200" dirty="0" smtClean="0">
                <a:solidFill>
                  <a:srgbClr val="FF0000"/>
                </a:solidFill>
                <a:latin typeface="Times New Roman" pitchFamily="18" charset="0"/>
                <a:cs typeface="Times New Roman" pitchFamily="18" charset="0"/>
              </a:rPr>
              <a:t> 3 </a:t>
            </a:r>
            <a:r>
              <a:rPr lang="en-US" sz="3200" dirty="0" err="1" smtClean="0">
                <a:solidFill>
                  <a:srgbClr val="FF0000"/>
                </a:solidFill>
                <a:latin typeface="Times New Roman" pitchFamily="18" charset="0"/>
                <a:cs typeface="Times New Roman" pitchFamily="18" charset="0"/>
              </a:rPr>
              <a:t>trang</a:t>
            </a:r>
            <a:r>
              <a:rPr lang="en-US" sz="3200" dirty="0" smtClean="0">
                <a:solidFill>
                  <a:srgbClr val="FF0000"/>
                </a:solidFill>
                <a:latin typeface="Times New Roman" pitchFamily="18" charset="0"/>
                <a:cs typeface="Times New Roman" pitchFamily="18" charset="0"/>
              </a:rPr>
              <a:t> 9 (SGK)</a:t>
            </a:r>
            <a:endParaRPr lang="en-US" sz="3200" dirty="0">
              <a:solidFill>
                <a:srgbClr val="FF0000"/>
              </a:solidFill>
              <a:latin typeface="Times New Roman" pitchFamily="18" charset="0"/>
              <a:cs typeface="Times New Roman"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89314856"/>
      </p:ext>
    </p:extLst>
  </p:cSld>
  <p:clrMapOvr>
    <a:masterClrMapping/>
  </p:clrMapOvr>
  <mc:AlternateContent xmlns:mc="http://schemas.openxmlformats.org/markup-compatibility/2006" xmlns:p14="http://schemas.microsoft.com/office/powerpoint/2010/main">
    <mc:Choice Requires="p14">
      <p:transition spd="slow" p14:dur="2000" advTm="10690"/>
    </mc:Choice>
    <mc:Fallback xmlns="">
      <p:transition spd="slow" advTm="10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0" descr="Cau hoi"/>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45257" y="368349"/>
            <a:ext cx="127476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420020" y="234502"/>
            <a:ext cx="1969656"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800" b="1" dirty="0" err="1" smtClean="0">
                <a:solidFill>
                  <a:srgbClr val="FF0000"/>
                </a:solidFill>
                <a:latin typeface="Times New Roman" pitchFamily="18" charset="0"/>
                <a:cs typeface="Times New Roman" pitchFamily="18" charset="0"/>
              </a:rPr>
              <a:t>Khởi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động</a:t>
            </a:r>
            <a:r>
              <a:rPr lang="en-US" sz="2800" b="1" dirty="0" smtClean="0">
                <a:solidFill>
                  <a:srgbClr val="FF0000"/>
                </a:solidFill>
                <a:latin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p:txBody>
      </p:sp>
      <p:sp>
        <p:nvSpPr>
          <p:cNvPr id="4" name="TextBox 3"/>
          <p:cNvSpPr txBox="1"/>
          <p:nvPr/>
        </p:nvSpPr>
        <p:spPr>
          <a:xfrm>
            <a:off x="1420020" y="962506"/>
            <a:ext cx="9852583" cy="1077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b="1" dirty="0" err="1" smtClean="0">
                <a:ln w="11430"/>
                <a:solidFill>
                  <a:srgbClr val="FFFF00"/>
                </a:solidFill>
                <a:effectLst>
                  <a:outerShdw blurRad="50800" dist="39000" dir="5460000" algn="tl">
                    <a:srgbClr val="000000">
                      <a:alpha val="38000"/>
                    </a:srgbClr>
                  </a:outerShdw>
                </a:effectLst>
                <a:latin typeface="Times New Roman" pitchFamily="18" charset="0"/>
                <a:cs typeface="Times New Roman" pitchFamily="18" charset="0"/>
              </a:rPr>
              <a:t>Dòng</a:t>
            </a:r>
            <a:r>
              <a:rPr lang="en-US" sz="3200" b="1" dirty="0" smtClean="0">
                <a:ln w="11430"/>
                <a:solidFill>
                  <a:srgbClr val="FFFF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3200" b="1" dirty="0" err="1" smtClean="0">
                <a:ln w="11430"/>
                <a:solidFill>
                  <a:srgbClr val="FFFF00"/>
                </a:solidFill>
                <a:effectLst>
                  <a:outerShdw blurRad="50800" dist="39000" dir="5460000" algn="tl">
                    <a:srgbClr val="000000">
                      <a:alpha val="38000"/>
                    </a:srgbClr>
                  </a:outerShdw>
                </a:effectLst>
                <a:latin typeface="Times New Roman" pitchFamily="18" charset="0"/>
                <a:cs typeface="Times New Roman" pitchFamily="18" charset="0"/>
              </a:rPr>
              <a:t>nào</a:t>
            </a:r>
            <a:r>
              <a:rPr lang="en-US" sz="3200" b="1" dirty="0" smtClean="0">
                <a:ln w="11430"/>
                <a:solidFill>
                  <a:srgbClr val="FFFF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3200" b="1" dirty="0" err="1" smtClean="0">
                <a:ln w="11430"/>
                <a:solidFill>
                  <a:srgbClr val="FFFF00"/>
                </a:solidFill>
                <a:effectLst>
                  <a:outerShdw blurRad="50800" dist="39000" dir="5460000" algn="tl">
                    <a:srgbClr val="000000">
                      <a:alpha val="38000"/>
                    </a:srgbClr>
                  </a:outerShdw>
                </a:effectLst>
                <a:latin typeface="Times New Roman" pitchFamily="18" charset="0"/>
                <a:cs typeface="Times New Roman" pitchFamily="18" charset="0"/>
              </a:rPr>
              <a:t>dưới</a:t>
            </a:r>
            <a:r>
              <a:rPr lang="en-US" sz="3200" b="1" dirty="0" smtClean="0">
                <a:ln w="11430"/>
                <a:solidFill>
                  <a:srgbClr val="FFFF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3200" b="1" dirty="0" err="1" smtClean="0">
                <a:ln w="11430"/>
                <a:solidFill>
                  <a:srgbClr val="FFFF00"/>
                </a:solidFill>
                <a:effectLst>
                  <a:outerShdw blurRad="50800" dist="39000" dir="5460000" algn="tl">
                    <a:srgbClr val="000000">
                      <a:alpha val="38000"/>
                    </a:srgbClr>
                  </a:outerShdw>
                </a:effectLst>
                <a:latin typeface="Times New Roman" pitchFamily="18" charset="0"/>
                <a:cs typeface="Times New Roman" pitchFamily="18" charset="0"/>
              </a:rPr>
              <a:t>đây</a:t>
            </a:r>
            <a:r>
              <a:rPr lang="en-US" sz="3200" b="1" dirty="0" smtClean="0">
                <a:ln w="11430"/>
                <a:solidFill>
                  <a:srgbClr val="FFFF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3200" b="1" dirty="0" err="1" smtClean="0">
                <a:ln w="11430"/>
                <a:solidFill>
                  <a:srgbClr val="FFFF00"/>
                </a:solidFill>
                <a:effectLst>
                  <a:outerShdw blurRad="50800" dist="39000" dir="5460000" algn="tl">
                    <a:srgbClr val="000000">
                      <a:alpha val="38000"/>
                    </a:srgbClr>
                  </a:outerShdw>
                </a:effectLst>
                <a:latin typeface="Times New Roman" pitchFamily="18" charset="0"/>
                <a:cs typeface="Times New Roman" pitchFamily="18" charset="0"/>
              </a:rPr>
              <a:t>cho</a:t>
            </a:r>
            <a:r>
              <a:rPr lang="en-US" sz="3200" b="1" dirty="0" smtClean="0">
                <a:ln w="11430"/>
                <a:solidFill>
                  <a:srgbClr val="FFFF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3200" b="1" dirty="0" err="1" smtClean="0">
                <a:ln w="11430"/>
                <a:solidFill>
                  <a:srgbClr val="FFFF00"/>
                </a:solidFill>
                <a:effectLst>
                  <a:outerShdw blurRad="50800" dist="39000" dir="5460000" algn="tl">
                    <a:srgbClr val="000000">
                      <a:alpha val="38000"/>
                    </a:srgbClr>
                  </a:outerShdw>
                </a:effectLst>
                <a:latin typeface="Times New Roman" pitchFamily="18" charset="0"/>
                <a:cs typeface="Times New Roman" pitchFamily="18" charset="0"/>
              </a:rPr>
              <a:t>biết</a:t>
            </a:r>
            <a:r>
              <a:rPr lang="en-US" sz="3200" b="1" dirty="0" smtClean="0">
                <a:ln w="11430"/>
                <a:solidFill>
                  <a:srgbClr val="FFFF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3200" b="1" dirty="0" err="1" smtClean="0">
                <a:ln w="11430"/>
                <a:solidFill>
                  <a:srgbClr val="FFFF00"/>
                </a:solidFill>
                <a:effectLst>
                  <a:outerShdw blurRad="50800" dist="39000" dir="5460000" algn="tl">
                    <a:srgbClr val="000000">
                      <a:alpha val="38000"/>
                    </a:srgbClr>
                  </a:outerShdw>
                </a:effectLst>
                <a:latin typeface="Times New Roman" pitchFamily="18" charset="0"/>
                <a:cs typeface="Times New Roman" pitchFamily="18" charset="0"/>
              </a:rPr>
              <a:t>giữa</a:t>
            </a:r>
            <a:r>
              <a:rPr lang="en-US" sz="3200" b="1" dirty="0" smtClean="0">
                <a:ln w="11430"/>
                <a:solidFill>
                  <a:srgbClr val="FFFF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3200" b="1" dirty="0" err="1" smtClean="0">
                <a:ln w="11430"/>
                <a:solidFill>
                  <a:srgbClr val="FFFF00"/>
                </a:solidFill>
                <a:effectLst>
                  <a:outerShdw blurRad="50800" dist="39000" dir="5460000" algn="tl">
                    <a:srgbClr val="000000">
                      <a:alpha val="38000"/>
                    </a:srgbClr>
                  </a:outerShdw>
                </a:effectLst>
                <a:latin typeface="Times New Roman" pitchFamily="18" charset="0"/>
                <a:cs typeface="Times New Roman" pitchFamily="18" charset="0"/>
              </a:rPr>
              <a:t>nam</a:t>
            </a:r>
            <a:r>
              <a:rPr lang="en-US" sz="3200" b="1" dirty="0" smtClean="0">
                <a:ln w="11430"/>
                <a:solidFill>
                  <a:srgbClr val="FFFF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3200" b="1" dirty="0" err="1" smtClean="0">
                <a:ln w="11430"/>
                <a:solidFill>
                  <a:srgbClr val="FFFF00"/>
                </a:solidFill>
                <a:effectLst>
                  <a:outerShdw blurRad="50800" dist="39000" dir="5460000" algn="tl">
                    <a:srgbClr val="000000">
                      <a:alpha val="38000"/>
                    </a:srgbClr>
                  </a:outerShdw>
                </a:effectLst>
                <a:latin typeface="Times New Roman" pitchFamily="18" charset="0"/>
                <a:cs typeface="Times New Roman" pitchFamily="18" charset="0"/>
              </a:rPr>
              <a:t>và</a:t>
            </a:r>
            <a:r>
              <a:rPr lang="en-US" sz="3200" b="1" dirty="0" smtClean="0">
                <a:ln w="11430"/>
                <a:solidFill>
                  <a:srgbClr val="FFFF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3200" b="1" dirty="0" err="1" smtClean="0">
                <a:ln w="11430"/>
                <a:solidFill>
                  <a:srgbClr val="FFFF00"/>
                </a:solidFill>
                <a:effectLst>
                  <a:outerShdw blurRad="50800" dist="39000" dir="5460000" algn="tl">
                    <a:srgbClr val="000000">
                      <a:alpha val="38000"/>
                    </a:srgbClr>
                  </a:outerShdw>
                </a:effectLst>
                <a:latin typeface="Times New Roman" pitchFamily="18" charset="0"/>
                <a:cs typeface="Times New Roman" pitchFamily="18" charset="0"/>
              </a:rPr>
              <a:t>nữ</a:t>
            </a:r>
            <a:r>
              <a:rPr lang="en-US" sz="3200" b="1" dirty="0" smtClean="0">
                <a:ln w="11430"/>
                <a:solidFill>
                  <a:srgbClr val="FFFF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3200" b="1" dirty="0" err="1" smtClean="0">
                <a:ln w="11430"/>
                <a:solidFill>
                  <a:srgbClr val="FFFF00"/>
                </a:solidFill>
                <a:effectLst>
                  <a:outerShdw blurRad="50800" dist="39000" dir="5460000" algn="tl">
                    <a:srgbClr val="000000">
                      <a:alpha val="38000"/>
                    </a:srgbClr>
                  </a:outerShdw>
                </a:effectLst>
                <a:latin typeface="Times New Roman" pitchFamily="18" charset="0"/>
                <a:cs typeface="Times New Roman" pitchFamily="18" charset="0"/>
              </a:rPr>
              <a:t>có</a:t>
            </a:r>
            <a:r>
              <a:rPr lang="en-US" sz="3200" b="1" dirty="0" smtClean="0">
                <a:ln w="11430"/>
                <a:solidFill>
                  <a:srgbClr val="FFFF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3200" b="1" dirty="0" err="1" smtClean="0">
                <a:ln w="11430"/>
                <a:solidFill>
                  <a:srgbClr val="FFFF00"/>
                </a:solidFill>
                <a:effectLst>
                  <a:outerShdw blurRad="50800" dist="39000" dir="5460000" algn="tl">
                    <a:srgbClr val="000000">
                      <a:alpha val="38000"/>
                    </a:srgbClr>
                  </a:outerShdw>
                </a:effectLst>
                <a:latin typeface="Times New Roman" pitchFamily="18" charset="0"/>
                <a:cs typeface="Times New Roman" pitchFamily="18" charset="0"/>
              </a:rPr>
              <a:t>chung</a:t>
            </a:r>
            <a:r>
              <a:rPr lang="en-US" sz="3200" b="1" dirty="0" smtClean="0">
                <a:ln w="11430"/>
                <a:solidFill>
                  <a:srgbClr val="FFFF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3200" b="1" dirty="0" err="1" smtClean="0">
                <a:ln w="11430"/>
                <a:solidFill>
                  <a:srgbClr val="FFFF00"/>
                </a:solidFill>
                <a:effectLst>
                  <a:outerShdw blurRad="50800" dist="39000" dir="5460000" algn="tl">
                    <a:srgbClr val="000000">
                      <a:alpha val="38000"/>
                    </a:srgbClr>
                  </a:outerShdw>
                </a:effectLst>
                <a:latin typeface="Times New Roman" pitchFamily="18" charset="0"/>
                <a:cs typeface="Times New Roman" pitchFamily="18" charset="0"/>
              </a:rPr>
              <a:t>đặc</a:t>
            </a:r>
            <a:r>
              <a:rPr lang="en-US" sz="3200" b="1" dirty="0" smtClean="0">
                <a:ln w="11430"/>
                <a:solidFill>
                  <a:srgbClr val="FFFF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3200" b="1" dirty="0" err="1" smtClean="0">
                <a:ln w="11430"/>
                <a:solidFill>
                  <a:srgbClr val="FFFF00"/>
                </a:solidFill>
                <a:effectLst>
                  <a:outerShdw blurRad="50800" dist="39000" dir="5460000" algn="tl">
                    <a:srgbClr val="000000">
                      <a:alpha val="38000"/>
                    </a:srgbClr>
                  </a:outerShdw>
                </a:effectLst>
                <a:latin typeface="Times New Roman" pitchFamily="18" charset="0"/>
                <a:cs typeface="Times New Roman" pitchFamily="18" charset="0"/>
              </a:rPr>
              <a:t>điểm</a:t>
            </a:r>
            <a:r>
              <a:rPr lang="en-US" sz="3200" b="1" dirty="0" smtClean="0">
                <a:ln w="11430"/>
                <a:solidFill>
                  <a:srgbClr val="FFFF00"/>
                </a:solidFill>
                <a:effectLst>
                  <a:outerShdw blurRad="50800" dist="39000" dir="5460000" algn="tl">
                    <a:srgbClr val="000000">
                      <a:alpha val="38000"/>
                    </a:srgbClr>
                  </a:outerShdw>
                </a:effectLst>
                <a:latin typeface="Times New Roman" pitchFamily="18" charset="0"/>
                <a:cs typeface="Times New Roman" pitchFamily="18" charset="0"/>
              </a:rPr>
              <a:t> ?</a:t>
            </a:r>
            <a:endParaRPr lang="en-US" sz="3200" b="1" dirty="0">
              <a:ln w="11430"/>
              <a:solidFill>
                <a:srgbClr val="FFFF00"/>
              </a:soli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6" name="Rectangle 5"/>
          <p:cNvSpPr/>
          <p:nvPr/>
        </p:nvSpPr>
        <p:spPr>
          <a:xfrm>
            <a:off x="1420020" y="2501949"/>
            <a:ext cx="6000111" cy="584775"/>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r>
              <a:rPr lang="en-US" altLang="en-US" sz="3200" b="1" dirty="0" smtClean="0">
                <a:solidFill>
                  <a:srgbClr val="2A11C1"/>
                </a:solidFill>
                <a:latin typeface="Times New Roman" panose="02020603050405020304" pitchFamily="18" charset="0"/>
                <a:cs typeface="Times New Roman" panose="02020603050405020304" pitchFamily="18" charset="0"/>
              </a:rPr>
              <a:t>a. </a:t>
            </a:r>
            <a:r>
              <a:rPr lang="en-US" altLang="en-US" sz="3200" b="1" dirty="0" err="1" smtClean="0">
                <a:solidFill>
                  <a:srgbClr val="2A11C1"/>
                </a:solidFill>
                <a:latin typeface="Times New Roman" panose="02020603050405020304" pitchFamily="18" charset="0"/>
                <a:cs typeface="Times New Roman" panose="02020603050405020304" pitchFamily="18" charset="0"/>
              </a:rPr>
              <a:t>Có</a:t>
            </a:r>
            <a:r>
              <a:rPr lang="en-US" altLang="en-US" sz="3200" b="1" dirty="0" smtClean="0">
                <a:solidFill>
                  <a:srgbClr val="2A11C1"/>
                </a:solidFill>
                <a:latin typeface="Times New Roman" panose="02020603050405020304" pitchFamily="18" charset="0"/>
                <a:cs typeface="Times New Roman" panose="02020603050405020304" pitchFamily="18" charset="0"/>
              </a:rPr>
              <a:t> </a:t>
            </a:r>
            <a:r>
              <a:rPr lang="en-US" altLang="en-US" sz="3200" b="1" dirty="0" err="1" smtClean="0">
                <a:solidFill>
                  <a:srgbClr val="2A11C1"/>
                </a:solidFill>
                <a:latin typeface="Times New Roman" panose="02020603050405020304" pitchFamily="18" charset="0"/>
                <a:cs typeface="Times New Roman" panose="02020603050405020304" pitchFamily="18" charset="0"/>
              </a:rPr>
              <a:t>râu</a:t>
            </a:r>
            <a:r>
              <a:rPr lang="en-US" altLang="en-US" sz="3200" b="1" dirty="0" smtClean="0">
                <a:solidFill>
                  <a:srgbClr val="2A11C1"/>
                </a:solidFill>
                <a:latin typeface="Times New Roman" panose="02020603050405020304" pitchFamily="18" charset="0"/>
                <a:cs typeface="Times New Roman" panose="02020603050405020304" pitchFamily="18" charset="0"/>
              </a:rPr>
              <a:t>, </a:t>
            </a:r>
            <a:r>
              <a:rPr lang="en-US" altLang="en-US" sz="3200" b="1" dirty="0" err="1" smtClean="0">
                <a:solidFill>
                  <a:srgbClr val="2A11C1"/>
                </a:solidFill>
                <a:latin typeface="Times New Roman" panose="02020603050405020304" pitchFamily="18" charset="0"/>
                <a:cs typeface="Times New Roman" panose="02020603050405020304" pitchFamily="18" charset="0"/>
              </a:rPr>
              <a:t>mạnh</a:t>
            </a:r>
            <a:r>
              <a:rPr lang="en-US" altLang="en-US" sz="3200" b="1" dirty="0" smtClean="0">
                <a:solidFill>
                  <a:srgbClr val="2A11C1"/>
                </a:solidFill>
                <a:latin typeface="Times New Roman" panose="02020603050405020304" pitchFamily="18" charset="0"/>
                <a:cs typeface="Times New Roman" panose="02020603050405020304" pitchFamily="18" charset="0"/>
              </a:rPr>
              <a:t> </a:t>
            </a:r>
            <a:r>
              <a:rPr lang="en-US" altLang="en-US" sz="3200" b="1" dirty="0" err="1" smtClean="0">
                <a:solidFill>
                  <a:srgbClr val="2A11C1"/>
                </a:solidFill>
                <a:latin typeface="Times New Roman" panose="02020603050405020304" pitchFamily="18" charset="0"/>
                <a:cs typeface="Times New Roman" panose="02020603050405020304" pitchFamily="18" charset="0"/>
              </a:rPr>
              <a:t>mẽ</a:t>
            </a:r>
            <a:r>
              <a:rPr lang="en-US" altLang="en-US" sz="3200" b="1" dirty="0" smtClean="0">
                <a:solidFill>
                  <a:srgbClr val="2A11C1"/>
                </a:solidFill>
                <a:latin typeface="Times New Roman" panose="02020603050405020304" pitchFamily="18" charset="0"/>
                <a:cs typeface="Times New Roman" panose="02020603050405020304" pitchFamily="18" charset="0"/>
              </a:rPr>
              <a:t>, </a:t>
            </a:r>
            <a:r>
              <a:rPr lang="en-US" altLang="en-US" sz="3200" b="1" dirty="0" err="1" smtClean="0">
                <a:solidFill>
                  <a:srgbClr val="2A11C1"/>
                </a:solidFill>
                <a:latin typeface="Times New Roman" panose="02020603050405020304" pitchFamily="18" charset="0"/>
                <a:cs typeface="Times New Roman" panose="02020603050405020304" pitchFamily="18" charset="0"/>
              </a:rPr>
              <a:t>mang</a:t>
            </a:r>
            <a:r>
              <a:rPr lang="en-US" altLang="en-US" sz="3200" b="1" dirty="0" smtClean="0">
                <a:solidFill>
                  <a:srgbClr val="2A11C1"/>
                </a:solidFill>
                <a:latin typeface="Times New Roman" panose="02020603050405020304" pitchFamily="18" charset="0"/>
                <a:cs typeface="Times New Roman" panose="02020603050405020304" pitchFamily="18" charset="0"/>
              </a:rPr>
              <a:t> </a:t>
            </a:r>
            <a:r>
              <a:rPr lang="en-US" altLang="en-US" sz="3200" b="1" dirty="0" err="1" smtClean="0">
                <a:solidFill>
                  <a:srgbClr val="2A11C1"/>
                </a:solidFill>
                <a:latin typeface="Times New Roman" panose="02020603050405020304" pitchFamily="18" charset="0"/>
                <a:cs typeface="Times New Roman" panose="02020603050405020304" pitchFamily="18" charset="0"/>
              </a:rPr>
              <a:t>thai.</a:t>
            </a:r>
            <a:endParaRPr lang="en-US" sz="3200" dirty="0"/>
          </a:p>
        </p:txBody>
      </p:sp>
      <p:sp>
        <p:nvSpPr>
          <p:cNvPr id="13" name="Rectangle 12"/>
          <p:cNvSpPr/>
          <p:nvPr/>
        </p:nvSpPr>
        <p:spPr>
          <a:xfrm>
            <a:off x="1420019" y="3537519"/>
            <a:ext cx="6000112" cy="584775"/>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r>
              <a:rPr lang="en-US" altLang="en-US" sz="3200" b="1" dirty="0" smtClean="0">
                <a:solidFill>
                  <a:srgbClr val="2A11C1"/>
                </a:solidFill>
                <a:latin typeface="Times New Roman" panose="02020603050405020304" pitchFamily="18" charset="0"/>
                <a:cs typeface="Times New Roman" panose="02020603050405020304" pitchFamily="18" charset="0"/>
              </a:rPr>
              <a:t>b. </a:t>
            </a:r>
            <a:r>
              <a:rPr lang="en-US" altLang="en-US" sz="3200" b="1" dirty="0" err="1" smtClean="0">
                <a:solidFill>
                  <a:srgbClr val="2A11C1"/>
                </a:solidFill>
                <a:latin typeface="Times New Roman" panose="02020603050405020304" pitchFamily="18" charset="0"/>
                <a:cs typeface="Times New Roman" panose="02020603050405020304" pitchFamily="18" charset="0"/>
              </a:rPr>
              <a:t>Kiên</a:t>
            </a:r>
            <a:r>
              <a:rPr lang="en-US" altLang="en-US" sz="3200" b="1" dirty="0" smtClean="0">
                <a:solidFill>
                  <a:srgbClr val="2A11C1"/>
                </a:solidFill>
                <a:latin typeface="Times New Roman" panose="02020603050405020304" pitchFamily="18" charset="0"/>
                <a:cs typeface="Times New Roman" panose="02020603050405020304" pitchFamily="18" charset="0"/>
              </a:rPr>
              <a:t> </a:t>
            </a:r>
            <a:r>
              <a:rPr lang="en-US" altLang="en-US" sz="3200" b="1" dirty="0" err="1" smtClean="0">
                <a:solidFill>
                  <a:srgbClr val="2A11C1"/>
                </a:solidFill>
                <a:latin typeface="Times New Roman" panose="02020603050405020304" pitchFamily="18" charset="0"/>
                <a:cs typeface="Times New Roman" panose="02020603050405020304" pitchFamily="18" charset="0"/>
              </a:rPr>
              <a:t>nhẫn</a:t>
            </a:r>
            <a:r>
              <a:rPr lang="en-US" altLang="en-US" sz="3200" b="1" dirty="0" smtClean="0">
                <a:solidFill>
                  <a:srgbClr val="2A11C1"/>
                </a:solidFill>
                <a:latin typeface="Times New Roman" panose="02020603050405020304" pitchFamily="18" charset="0"/>
                <a:cs typeface="Times New Roman" panose="02020603050405020304" pitchFamily="18" charset="0"/>
              </a:rPr>
              <a:t>, </a:t>
            </a:r>
            <a:r>
              <a:rPr lang="en-US" altLang="en-US" sz="3200" b="1" dirty="0" err="1" smtClean="0">
                <a:solidFill>
                  <a:srgbClr val="2A11C1"/>
                </a:solidFill>
                <a:latin typeface="Times New Roman" panose="02020603050405020304" pitchFamily="18" charset="0"/>
                <a:cs typeface="Times New Roman" panose="02020603050405020304" pitchFamily="18" charset="0"/>
              </a:rPr>
              <a:t>cho</a:t>
            </a:r>
            <a:r>
              <a:rPr lang="en-US" altLang="en-US" sz="3200" b="1" dirty="0" smtClean="0">
                <a:solidFill>
                  <a:srgbClr val="2A11C1"/>
                </a:solidFill>
                <a:latin typeface="Times New Roman" panose="02020603050405020304" pitchFamily="18" charset="0"/>
                <a:cs typeface="Times New Roman" panose="02020603050405020304" pitchFamily="18" charset="0"/>
              </a:rPr>
              <a:t> con </a:t>
            </a:r>
            <a:r>
              <a:rPr lang="en-US" altLang="en-US" sz="3200" b="1" dirty="0" err="1" smtClean="0">
                <a:solidFill>
                  <a:srgbClr val="2A11C1"/>
                </a:solidFill>
                <a:latin typeface="Times New Roman" panose="02020603050405020304" pitchFamily="18" charset="0"/>
                <a:cs typeface="Times New Roman" panose="02020603050405020304" pitchFamily="18" charset="0"/>
              </a:rPr>
              <a:t>bú</a:t>
            </a:r>
            <a:r>
              <a:rPr lang="en-US" altLang="en-US" sz="3200" b="1" dirty="0" smtClean="0">
                <a:solidFill>
                  <a:srgbClr val="2A11C1"/>
                </a:solidFill>
                <a:latin typeface="Times New Roman" panose="02020603050405020304" pitchFamily="18" charset="0"/>
                <a:cs typeface="Times New Roman" panose="02020603050405020304" pitchFamily="18" charset="0"/>
              </a:rPr>
              <a:t>, </a:t>
            </a:r>
            <a:r>
              <a:rPr lang="en-US" altLang="en-US" sz="3200" b="1" dirty="0" err="1" smtClean="0">
                <a:solidFill>
                  <a:srgbClr val="2A11C1"/>
                </a:solidFill>
                <a:latin typeface="Times New Roman" panose="02020603050405020304" pitchFamily="18" charset="0"/>
                <a:cs typeface="Times New Roman" panose="02020603050405020304" pitchFamily="18" charset="0"/>
              </a:rPr>
              <a:t>tự</a:t>
            </a:r>
            <a:r>
              <a:rPr lang="en-US" altLang="en-US" sz="3200" b="1" dirty="0" smtClean="0">
                <a:solidFill>
                  <a:srgbClr val="2A11C1"/>
                </a:solidFill>
                <a:latin typeface="Times New Roman" panose="02020603050405020304" pitchFamily="18" charset="0"/>
                <a:cs typeface="Times New Roman" panose="02020603050405020304" pitchFamily="18" charset="0"/>
              </a:rPr>
              <a:t> tin.</a:t>
            </a:r>
            <a:endParaRPr lang="en-US" sz="3200" dirty="0"/>
          </a:p>
        </p:txBody>
      </p:sp>
      <p:sp>
        <p:nvSpPr>
          <p:cNvPr id="14" name="Rectangle 13"/>
          <p:cNvSpPr/>
          <p:nvPr/>
        </p:nvSpPr>
        <p:spPr>
          <a:xfrm>
            <a:off x="1420019" y="4526870"/>
            <a:ext cx="6000112" cy="584775"/>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r>
              <a:rPr lang="en-US" altLang="en-US" sz="3200" b="1" dirty="0">
                <a:solidFill>
                  <a:srgbClr val="2A11C1"/>
                </a:solidFill>
                <a:latin typeface="Times New Roman" panose="02020603050405020304" pitchFamily="18" charset="0"/>
                <a:cs typeface="Times New Roman" panose="02020603050405020304" pitchFamily="18" charset="0"/>
              </a:rPr>
              <a:t>c</a:t>
            </a:r>
            <a:r>
              <a:rPr lang="en-US" altLang="en-US" sz="3200" b="1" dirty="0" smtClean="0">
                <a:solidFill>
                  <a:srgbClr val="2A11C1"/>
                </a:solidFill>
                <a:latin typeface="Times New Roman" panose="02020603050405020304" pitchFamily="18" charset="0"/>
                <a:cs typeface="Times New Roman" panose="02020603050405020304" pitchFamily="18" charset="0"/>
              </a:rPr>
              <a:t>. </a:t>
            </a:r>
            <a:r>
              <a:rPr lang="en-US" altLang="en-US" sz="3200" b="1" dirty="0" err="1" smtClean="0">
                <a:solidFill>
                  <a:srgbClr val="2A11C1"/>
                </a:solidFill>
                <a:latin typeface="Times New Roman" panose="02020603050405020304" pitchFamily="18" charset="0"/>
                <a:cs typeface="Times New Roman" panose="02020603050405020304" pitchFamily="18" charset="0"/>
              </a:rPr>
              <a:t>Trụ</a:t>
            </a:r>
            <a:r>
              <a:rPr lang="en-US" altLang="en-US" sz="3200" b="1" dirty="0" smtClean="0">
                <a:solidFill>
                  <a:srgbClr val="2A11C1"/>
                </a:solidFill>
                <a:latin typeface="Times New Roman" panose="02020603050405020304" pitchFamily="18" charset="0"/>
                <a:cs typeface="Times New Roman" panose="02020603050405020304" pitchFamily="18" charset="0"/>
              </a:rPr>
              <a:t> </a:t>
            </a:r>
            <a:r>
              <a:rPr lang="en-US" altLang="en-US" sz="3200" b="1" dirty="0" err="1" smtClean="0">
                <a:solidFill>
                  <a:srgbClr val="2A11C1"/>
                </a:solidFill>
                <a:latin typeface="Times New Roman" panose="02020603050405020304" pitchFamily="18" charset="0"/>
                <a:cs typeface="Times New Roman" panose="02020603050405020304" pitchFamily="18" charset="0"/>
              </a:rPr>
              <a:t>cột</a:t>
            </a:r>
            <a:r>
              <a:rPr lang="en-US" altLang="en-US" sz="3200" b="1" dirty="0" smtClean="0">
                <a:solidFill>
                  <a:srgbClr val="2A11C1"/>
                </a:solidFill>
                <a:latin typeface="Times New Roman" panose="02020603050405020304" pitchFamily="18" charset="0"/>
                <a:cs typeface="Times New Roman" panose="02020603050405020304" pitchFamily="18" charset="0"/>
              </a:rPr>
              <a:t> </a:t>
            </a:r>
            <a:r>
              <a:rPr lang="en-US" altLang="en-US" sz="3200" b="1" dirty="0" err="1" smtClean="0">
                <a:solidFill>
                  <a:srgbClr val="2A11C1"/>
                </a:solidFill>
                <a:latin typeface="Times New Roman" panose="02020603050405020304" pitchFamily="18" charset="0"/>
                <a:cs typeface="Times New Roman" panose="02020603050405020304" pitchFamily="18" charset="0"/>
              </a:rPr>
              <a:t>gia</a:t>
            </a:r>
            <a:r>
              <a:rPr lang="en-US" altLang="en-US" sz="3200" b="1" dirty="0" smtClean="0">
                <a:solidFill>
                  <a:srgbClr val="2A11C1"/>
                </a:solidFill>
                <a:latin typeface="Times New Roman" panose="02020603050405020304" pitchFamily="18" charset="0"/>
                <a:cs typeface="Times New Roman" panose="02020603050405020304" pitchFamily="18" charset="0"/>
              </a:rPr>
              <a:t> </a:t>
            </a:r>
            <a:r>
              <a:rPr lang="en-US" altLang="en-US" sz="3200" b="1" dirty="0" err="1" smtClean="0">
                <a:solidFill>
                  <a:srgbClr val="2A11C1"/>
                </a:solidFill>
                <a:latin typeface="Times New Roman" panose="02020603050405020304" pitchFamily="18" charset="0"/>
                <a:cs typeface="Times New Roman" panose="02020603050405020304" pitchFamily="18" charset="0"/>
              </a:rPr>
              <a:t>đình</a:t>
            </a:r>
            <a:r>
              <a:rPr lang="en-US" altLang="en-US" sz="3200" b="1" dirty="0" smtClean="0">
                <a:solidFill>
                  <a:srgbClr val="2A11C1"/>
                </a:solidFill>
                <a:latin typeface="Times New Roman" panose="02020603050405020304" pitchFamily="18" charset="0"/>
                <a:cs typeface="Times New Roman" panose="02020603050405020304" pitchFamily="18" charset="0"/>
              </a:rPr>
              <a:t>, </a:t>
            </a:r>
            <a:r>
              <a:rPr lang="en-US" altLang="en-US" sz="3200" b="1" dirty="0" err="1" smtClean="0">
                <a:solidFill>
                  <a:srgbClr val="2A11C1"/>
                </a:solidFill>
                <a:latin typeface="Times New Roman" panose="02020603050405020304" pitchFamily="18" charset="0"/>
                <a:cs typeface="Times New Roman" panose="02020603050405020304" pitchFamily="18" charset="0"/>
              </a:rPr>
              <a:t>mang</a:t>
            </a:r>
            <a:r>
              <a:rPr lang="en-US" altLang="en-US" sz="3200" b="1" dirty="0" smtClean="0">
                <a:solidFill>
                  <a:srgbClr val="2A11C1"/>
                </a:solidFill>
                <a:latin typeface="Times New Roman" panose="02020603050405020304" pitchFamily="18" charset="0"/>
                <a:cs typeface="Times New Roman" panose="02020603050405020304" pitchFamily="18" charset="0"/>
              </a:rPr>
              <a:t> </a:t>
            </a:r>
            <a:r>
              <a:rPr lang="en-US" altLang="en-US" sz="3200" b="1" dirty="0" err="1" smtClean="0">
                <a:solidFill>
                  <a:srgbClr val="2A11C1"/>
                </a:solidFill>
                <a:latin typeface="Times New Roman" panose="02020603050405020304" pitchFamily="18" charset="0"/>
                <a:cs typeface="Times New Roman" panose="02020603050405020304" pitchFamily="18" charset="0"/>
              </a:rPr>
              <a:t>thai.</a:t>
            </a:r>
            <a:endParaRPr lang="en-US" sz="3200" dirty="0"/>
          </a:p>
        </p:txBody>
      </p:sp>
      <p:sp>
        <p:nvSpPr>
          <p:cNvPr id="15" name="Rectangle 14"/>
          <p:cNvSpPr/>
          <p:nvPr/>
        </p:nvSpPr>
        <p:spPr>
          <a:xfrm>
            <a:off x="1420020" y="5531211"/>
            <a:ext cx="6000111" cy="584775"/>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r>
              <a:rPr lang="en-US" altLang="en-US" sz="3200" b="1" dirty="0">
                <a:solidFill>
                  <a:srgbClr val="2A11C1"/>
                </a:solidFill>
                <a:latin typeface="Times New Roman" panose="02020603050405020304" pitchFamily="18" charset="0"/>
                <a:cs typeface="Times New Roman" panose="02020603050405020304" pitchFamily="18" charset="0"/>
              </a:rPr>
              <a:t>d</a:t>
            </a:r>
            <a:r>
              <a:rPr lang="en-US" altLang="en-US" sz="3200" b="1" dirty="0" smtClean="0">
                <a:solidFill>
                  <a:srgbClr val="2A11C1"/>
                </a:solidFill>
                <a:latin typeface="Times New Roman" panose="02020603050405020304" pitchFamily="18" charset="0"/>
                <a:cs typeface="Times New Roman" panose="02020603050405020304" pitchFamily="18" charset="0"/>
              </a:rPr>
              <a:t>. </a:t>
            </a:r>
            <a:r>
              <a:rPr lang="en-US" altLang="en-US" sz="3200" b="1" dirty="0" err="1" smtClean="0">
                <a:solidFill>
                  <a:srgbClr val="2A11C1"/>
                </a:solidFill>
                <a:latin typeface="Times New Roman" panose="02020603050405020304" pitchFamily="18" charset="0"/>
                <a:cs typeface="Times New Roman" panose="02020603050405020304" pitchFamily="18" charset="0"/>
              </a:rPr>
              <a:t>Dịu</a:t>
            </a:r>
            <a:r>
              <a:rPr lang="en-US" altLang="en-US" sz="3200" b="1" dirty="0" smtClean="0">
                <a:solidFill>
                  <a:srgbClr val="2A11C1"/>
                </a:solidFill>
                <a:latin typeface="Times New Roman" panose="02020603050405020304" pitchFamily="18" charset="0"/>
                <a:cs typeface="Times New Roman" panose="02020603050405020304" pitchFamily="18" charset="0"/>
              </a:rPr>
              <a:t> </a:t>
            </a:r>
            <a:r>
              <a:rPr lang="en-US" altLang="en-US" sz="3200" b="1" dirty="0" err="1" smtClean="0">
                <a:solidFill>
                  <a:srgbClr val="2A11C1"/>
                </a:solidFill>
                <a:latin typeface="Times New Roman" panose="02020603050405020304" pitchFamily="18" charset="0"/>
                <a:cs typeface="Times New Roman" panose="02020603050405020304" pitchFamily="18" charset="0"/>
              </a:rPr>
              <a:t>dàng</a:t>
            </a:r>
            <a:r>
              <a:rPr lang="en-US" altLang="en-US" sz="3200" b="1" dirty="0" smtClean="0">
                <a:solidFill>
                  <a:srgbClr val="2A11C1"/>
                </a:solidFill>
                <a:latin typeface="Times New Roman" panose="02020603050405020304" pitchFamily="18" charset="0"/>
                <a:cs typeface="Times New Roman" panose="02020603050405020304" pitchFamily="18" charset="0"/>
              </a:rPr>
              <a:t>, </a:t>
            </a:r>
            <a:r>
              <a:rPr lang="en-US" altLang="en-US" sz="3200" b="1" dirty="0" err="1" smtClean="0">
                <a:solidFill>
                  <a:srgbClr val="2A11C1"/>
                </a:solidFill>
                <a:latin typeface="Times New Roman" panose="02020603050405020304" pitchFamily="18" charset="0"/>
                <a:cs typeface="Times New Roman" panose="02020603050405020304" pitchFamily="18" charset="0"/>
              </a:rPr>
              <a:t>tự</a:t>
            </a:r>
            <a:r>
              <a:rPr lang="en-US" altLang="en-US" sz="3200" b="1" dirty="0" smtClean="0">
                <a:solidFill>
                  <a:srgbClr val="2A11C1"/>
                </a:solidFill>
                <a:latin typeface="Times New Roman" panose="02020603050405020304" pitchFamily="18" charset="0"/>
                <a:cs typeface="Times New Roman" panose="02020603050405020304" pitchFamily="18" charset="0"/>
              </a:rPr>
              <a:t> tin, </a:t>
            </a:r>
            <a:r>
              <a:rPr lang="en-US" altLang="en-US" sz="3200" b="1" dirty="0" err="1" smtClean="0">
                <a:solidFill>
                  <a:srgbClr val="2A11C1"/>
                </a:solidFill>
                <a:latin typeface="Times New Roman" panose="02020603050405020304" pitchFamily="18" charset="0"/>
                <a:cs typeface="Times New Roman" panose="02020603050405020304" pitchFamily="18" charset="0"/>
              </a:rPr>
              <a:t>làm</a:t>
            </a:r>
            <a:r>
              <a:rPr lang="en-US" altLang="en-US" sz="3200" b="1" dirty="0" smtClean="0">
                <a:solidFill>
                  <a:srgbClr val="2A11C1"/>
                </a:solidFill>
                <a:latin typeface="Times New Roman" panose="02020603050405020304" pitchFamily="18" charset="0"/>
                <a:cs typeface="Times New Roman" panose="02020603050405020304" pitchFamily="18" charset="0"/>
              </a:rPr>
              <a:t> </a:t>
            </a:r>
            <a:r>
              <a:rPr lang="en-US" altLang="en-US" sz="3200" b="1" dirty="0" err="1" smtClean="0">
                <a:solidFill>
                  <a:srgbClr val="2A11C1"/>
                </a:solidFill>
                <a:latin typeface="Times New Roman" panose="02020603050405020304" pitchFamily="18" charset="0"/>
                <a:cs typeface="Times New Roman" panose="02020603050405020304" pitchFamily="18" charset="0"/>
              </a:rPr>
              <a:t>giám</a:t>
            </a:r>
            <a:r>
              <a:rPr lang="en-US" altLang="en-US" sz="3200" b="1" dirty="0" smtClean="0">
                <a:solidFill>
                  <a:srgbClr val="2A11C1"/>
                </a:solidFill>
                <a:latin typeface="Times New Roman" panose="02020603050405020304" pitchFamily="18" charset="0"/>
                <a:cs typeface="Times New Roman" panose="02020603050405020304" pitchFamily="18" charset="0"/>
              </a:rPr>
              <a:t> </a:t>
            </a:r>
            <a:r>
              <a:rPr lang="en-US" altLang="en-US" sz="3200" b="1" dirty="0" err="1" smtClean="0">
                <a:solidFill>
                  <a:srgbClr val="2A11C1"/>
                </a:solidFill>
                <a:latin typeface="Times New Roman" panose="02020603050405020304" pitchFamily="18" charset="0"/>
                <a:cs typeface="Times New Roman" panose="02020603050405020304" pitchFamily="18" charset="0"/>
              </a:rPr>
              <a:t>đốc</a:t>
            </a:r>
            <a:r>
              <a:rPr lang="en-US" altLang="en-US" sz="3200" b="1" dirty="0" smtClean="0">
                <a:solidFill>
                  <a:srgbClr val="2A11C1"/>
                </a:solidFill>
                <a:latin typeface="Times New Roman" panose="02020603050405020304" pitchFamily="18" charset="0"/>
                <a:cs typeface="Times New Roman" panose="02020603050405020304" pitchFamily="18" charset="0"/>
              </a:rPr>
              <a:t>.</a:t>
            </a:r>
            <a:endParaRPr lang="en-US" sz="3200" dirty="0"/>
          </a:p>
        </p:txBody>
      </p:sp>
      <p:sp>
        <p:nvSpPr>
          <p:cNvPr id="9" name="Explosion 1 8"/>
          <p:cNvSpPr/>
          <p:nvPr/>
        </p:nvSpPr>
        <p:spPr>
          <a:xfrm>
            <a:off x="7914807" y="2213466"/>
            <a:ext cx="3597639" cy="10668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Times New Roman" pitchFamily="18" charset="0"/>
                <a:cs typeface="Times New Roman" pitchFamily="18" charset="0"/>
              </a:rPr>
              <a:t>SAI RỒI</a:t>
            </a:r>
            <a:endParaRPr lang="en-US" sz="2400" b="1" dirty="0">
              <a:solidFill>
                <a:srgbClr val="FF0000"/>
              </a:solidFill>
              <a:latin typeface="Times New Roman" pitchFamily="18" charset="0"/>
              <a:cs typeface="Times New Roman" pitchFamily="18" charset="0"/>
            </a:endParaRPr>
          </a:p>
        </p:txBody>
      </p:sp>
      <p:sp>
        <p:nvSpPr>
          <p:cNvPr id="17" name="Explosion 1 16"/>
          <p:cNvSpPr/>
          <p:nvPr/>
        </p:nvSpPr>
        <p:spPr>
          <a:xfrm>
            <a:off x="7914807" y="3296506"/>
            <a:ext cx="3597639" cy="10668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Times New Roman" pitchFamily="18" charset="0"/>
                <a:cs typeface="Times New Roman" pitchFamily="18" charset="0"/>
              </a:rPr>
              <a:t>SAI RỒI</a:t>
            </a:r>
            <a:endParaRPr lang="en-US" sz="2400" b="1" dirty="0">
              <a:solidFill>
                <a:srgbClr val="FF0000"/>
              </a:solidFill>
              <a:latin typeface="Times New Roman" pitchFamily="18" charset="0"/>
              <a:cs typeface="Times New Roman" pitchFamily="18" charset="0"/>
            </a:endParaRPr>
          </a:p>
        </p:txBody>
      </p:sp>
      <p:sp>
        <p:nvSpPr>
          <p:cNvPr id="18" name="Explosion 1 17"/>
          <p:cNvSpPr/>
          <p:nvPr/>
        </p:nvSpPr>
        <p:spPr>
          <a:xfrm>
            <a:off x="7914807" y="4450589"/>
            <a:ext cx="3597639" cy="10668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Times New Roman" pitchFamily="18" charset="0"/>
                <a:cs typeface="Times New Roman" pitchFamily="18" charset="0"/>
              </a:rPr>
              <a:t>SAI RỒI</a:t>
            </a:r>
            <a:endParaRPr lang="en-US" sz="2400" b="1" dirty="0">
              <a:solidFill>
                <a:srgbClr val="FF0000"/>
              </a:solidFill>
              <a:latin typeface="Times New Roman" pitchFamily="18" charset="0"/>
              <a:cs typeface="Times New Roman" pitchFamily="18" charset="0"/>
            </a:endParaRPr>
          </a:p>
        </p:txBody>
      </p:sp>
      <p:sp>
        <p:nvSpPr>
          <p:cNvPr id="19" name="Explosion 1 18"/>
          <p:cNvSpPr/>
          <p:nvPr/>
        </p:nvSpPr>
        <p:spPr>
          <a:xfrm>
            <a:off x="7914807" y="5517389"/>
            <a:ext cx="3597639" cy="10668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Times New Roman" pitchFamily="18" charset="0"/>
                <a:cs typeface="Times New Roman" pitchFamily="18" charset="0"/>
              </a:rPr>
              <a:t>ĐÚNG RỒI</a:t>
            </a:r>
            <a:endParaRPr lang="en-US" sz="2400" b="1" dirty="0">
              <a:solidFill>
                <a:srgbClr val="FF0000"/>
              </a:solidFill>
              <a:latin typeface="Times New Roman" pitchFamily="18" charset="0"/>
              <a:cs typeface="Times New Roman" pitchFamily="18"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94916129"/>
      </p:ext>
    </p:extLst>
  </p:cSld>
  <p:clrMapOvr>
    <a:masterClrMapping/>
  </p:clrMapOvr>
  <mc:AlternateContent xmlns:mc="http://schemas.openxmlformats.org/markup-compatibility/2006" xmlns:p14="http://schemas.microsoft.com/office/powerpoint/2010/main">
    <mc:Choice Requires="p14">
      <p:transition spd="slow" p14:dur="2000" advTm="47762"/>
    </mc:Choice>
    <mc:Fallback xmlns="">
      <p:transition spd="slow" advTm="47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fade">
                                      <p:cBhvr>
                                        <p:cTn id="11" dur="500"/>
                                        <p:tgtEl>
                                          <p:spTgt spid="409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fltVal val="0"/>
                                          </p:val>
                                        </p:tav>
                                        <p:tav tm="100000">
                                          <p:val>
                                            <p:strVal val="#ppt_w"/>
                                          </p:val>
                                        </p:tav>
                                      </p:tavLst>
                                    </p:anim>
                                    <p:anim calcmode="lin" valueType="num">
                                      <p:cBhvr>
                                        <p:cTn id="45" dur="500" fill="hold"/>
                                        <p:tgtEl>
                                          <p:spTgt spid="15"/>
                                        </p:tgtEl>
                                        <p:attrNameLst>
                                          <p:attrName>ppt_h</p:attrName>
                                        </p:attrNameLst>
                                      </p:cBhvr>
                                      <p:tavLst>
                                        <p:tav tm="0">
                                          <p:val>
                                            <p:fltVal val="0"/>
                                          </p:val>
                                        </p:tav>
                                        <p:tav tm="100000">
                                          <p:val>
                                            <p:strVal val="#ppt_h"/>
                                          </p:val>
                                        </p:tav>
                                      </p:tavLst>
                                    </p:anim>
                                    <p:animEffect transition="in" filter="fade">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6"/>
                    </p:tgtEl>
                  </p:cond>
                </p:stCondLst>
                <p:endSync evt="end" delay="0">
                  <p:rtn val="all"/>
                </p:endSync>
                <p:childTnLst>
                  <p:par>
                    <p:cTn id="48" fill="hold">
                      <p:stCondLst>
                        <p:cond delay="0"/>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fltVal val="0"/>
                                          </p:val>
                                        </p:tav>
                                        <p:tav tm="100000">
                                          <p:val>
                                            <p:strVal val="#ppt_w"/>
                                          </p:val>
                                        </p:tav>
                                      </p:tavLst>
                                    </p:anim>
                                    <p:anim calcmode="lin" valueType="num">
                                      <p:cBhvr>
                                        <p:cTn id="53" dur="500" fill="hold"/>
                                        <p:tgtEl>
                                          <p:spTgt spid="9"/>
                                        </p:tgtEl>
                                        <p:attrNameLst>
                                          <p:attrName>ppt_h</p:attrName>
                                        </p:attrNameLst>
                                      </p:cBhvr>
                                      <p:tavLst>
                                        <p:tav tm="0">
                                          <p:val>
                                            <p:fltVal val="0"/>
                                          </p:val>
                                        </p:tav>
                                        <p:tav tm="100000">
                                          <p:val>
                                            <p:strVal val="#ppt_h"/>
                                          </p:val>
                                        </p:tav>
                                      </p:tavLst>
                                    </p:anim>
                                    <p:animEffect transition="in" filter="fade">
                                      <p:cBhvr>
                                        <p:cTn id="54" dur="500"/>
                                        <p:tgtEl>
                                          <p:spTgt spid="9"/>
                                        </p:tgtEl>
                                      </p:cBhvr>
                                    </p:animEffect>
                                  </p:childTnLst>
                                  <p:subTnLst>
                                    <p:audio>
                                      <p:cMediaNode>
                                        <p:cTn display="0" masterRel="sameClick">
                                          <p:stCondLst>
                                            <p:cond evt="begin" delay="0">
                                              <p:tn val="50"/>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6"/>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 calcmode="lin" valueType="num">
                                      <p:cBhvr>
                                        <p:cTn id="60" dur="500" fill="hold"/>
                                        <p:tgtEl>
                                          <p:spTgt spid="17"/>
                                        </p:tgtEl>
                                        <p:attrNameLst>
                                          <p:attrName>ppt_w</p:attrName>
                                        </p:attrNameLst>
                                      </p:cBhvr>
                                      <p:tavLst>
                                        <p:tav tm="0">
                                          <p:val>
                                            <p:fltVal val="0"/>
                                          </p:val>
                                        </p:tav>
                                        <p:tav tm="100000">
                                          <p:val>
                                            <p:strVal val="#ppt_w"/>
                                          </p:val>
                                        </p:tav>
                                      </p:tavLst>
                                    </p:anim>
                                    <p:anim calcmode="lin" valueType="num">
                                      <p:cBhvr>
                                        <p:cTn id="61" dur="500" fill="hold"/>
                                        <p:tgtEl>
                                          <p:spTgt spid="17"/>
                                        </p:tgtEl>
                                        <p:attrNameLst>
                                          <p:attrName>ppt_h</p:attrName>
                                        </p:attrNameLst>
                                      </p:cBhvr>
                                      <p:tavLst>
                                        <p:tav tm="0">
                                          <p:val>
                                            <p:fltVal val="0"/>
                                          </p:val>
                                        </p:tav>
                                        <p:tav tm="100000">
                                          <p:val>
                                            <p:strVal val="#ppt_h"/>
                                          </p:val>
                                        </p:tav>
                                      </p:tavLst>
                                    </p:anim>
                                    <p:animEffect transition="in" filter="fade">
                                      <p:cBhvr>
                                        <p:cTn id="62" dur="500"/>
                                        <p:tgtEl>
                                          <p:spTgt spid="17"/>
                                        </p:tgtEl>
                                      </p:cBhvr>
                                    </p:animEffect>
                                  </p:childTnLst>
                                  <p:subTnLst>
                                    <p:audio>
                                      <p:cMediaNode>
                                        <p:cTn display="0" masterRel="sameClick">
                                          <p:stCondLst>
                                            <p:cond evt="begin" delay="0">
                                              <p:tn val="58"/>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3"/>
                  </p:tgtEl>
                </p:cond>
              </p:nextCondLst>
            </p:seq>
            <p:seq concurrent="1" nextAc="seek">
              <p:cTn id="63" restart="whenNotActive" fill="hold" evtFilter="cancelBubble" nodeType="interactiveSeq">
                <p:stCondLst>
                  <p:cond evt="onClick" delay="0">
                    <p:tgtEl>
                      <p:spTgt spid="14"/>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p:cTn id="68" dur="500" fill="hold"/>
                                        <p:tgtEl>
                                          <p:spTgt spid="18"/>
                                        </p:tgtEl>
                                        <p:attrNameLst>
                                          <p:attrName>ppt_w</p:attrName>
                                        </p:attrNameLst>
                                      </p:cBhvr>
                                      <p:tavLst>
                                        <p:tav tm="0">
                                          <p:val>
                                            <p:fltVal val="0"/>
                                          </p:val>
                                        </p:tav>
                                        <p:tav tm="100000">
                                          <p:val>
                                            <p:strVal val="#ppt_w"/>
                                          </p:val>
                                        </p:tav>
                                      </p:tavLst>
                                    </p:anim>
                                    <p:anim calcmode="lin" valueType="num">
                                      <p:cBhvr>
                                        <p:cTn id="69" dur="500" fill="hold"/>
                                        <p:tgtEl>
                                          <p:spTgt spid="18"/>
                                        </p:tgtEl>
                                        <p:attrNameLst>
                                          <p:attrName>ppt_h</p:attrName>
                                        </p:attrNameLst>
                                      </p:cBhvr>
                                      <p:tavLst>
                                        <p:tav tm="0">
                                          <p:val>
                                            <p:fltVal val="0"/>
                                          </p:val>
                                        </p:tav>
                                        <p:tav tm="100000">
                                          <p:val>
                                            <p:strVal val="#ppt_h"/>
                                          </p:val>
                                        </p:tav>
                                      </p:tavLst>
                                    </p:anim>
                                    <p:animEffect transition="in" filter="fade">
                                      <p:cBhvr>
                                        <p:cTn id="70" dur="500"/>
                                        <p:tgtEl>
                                          <p:spTgt spid="18"/>
                                        </p:tgtEl>
                                      </p:cBhvr>
                                    </p:animEffect>
                                  </p:childTnLst>
                                  <p:subTnLst>
                                    <p:audio>
                                      <p:cMediaNode>
                                        <p:cTn display="0" masterRel="sameClick">
                                          <p:stCondLst>
                                            <p:cond evt="begin" delay="0">
                                              <p:tn val="66"/>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4"/>
                  </p:tgtEl>
                </p:cond>
              </p:nextCondLst>
            </p:seq>
            <p:seq concurrent="1" nextAc="seek">
              <p:cTn id="71" restart="whenNotActive" fill="hold" evtFilter="cancelBubble" nodeType="interactiveSeq">
                <p:stCondLst>
                  <p:cond evt="onClick" delay="0">
                    <p:tgtEl>
                      <p:spTgt spid="15"/>
                    </p:tgtEl>
                  </p:cond>
                </p:stCondLst>
                <p:endSync evt="end" delay="0">
                  <p:rtn val="all"/>
                </p:endSync>
                <p:childTnLst>
                  <p:par>
                    <p:cTn id="72" fill="hold">
                      <p:stCondLst>
                        <p:cond delay="0"/>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19"/>
                                        </p:tgtEl>
                                        <p:attrNameLst>
                                          <p:attrName>style.visibility</p:attrName>
                                        </p:attrNameLst>
                                      </p:cBhvr>
                                      <p:to>
                                        <p:strVal val="visible"/>
                                      </p:to>
                                    </p:set>
                                    <p:anim calcmode="lin" valueType="num">
                                      <p:cBhvr>
                                        <p:cTn id="76" dur="500" fill="hold"/>
                                        <p:tgtEl>
                                          <p:spTgt spid="19"/>
                                        </p:tgtEl>
                                        <p:attrNameLst>
                                          <p:attrName>ppt_w</p:attrName>
                                        </p:attrNameLst>
                                      </p:cBhvr>
                                      <p:tavLst>
                                        <p:tav tm="0">
                                          <p:val>
                                            <p:fltVal val="0"/>
                                          </p:val>
                                        </p:tav>
                                        <p:tav tm="100000">
                                          <p:val>
                                            <p:strVal val="#ppt_w"/>
                                          </p:val>
                                        </p:tav>
                                      </p:tavLst>
                                    </p:anim>
                                    <p:anim calcmode="lin" valueType="num">
                                      <p:cBhvr>
                                        <p:cTn id="77" dur="500" fill="hold"/>
                                        <p:tgtEl>
                                          <p:spTgt spid="19"/>
                                        </p:tgtEl>
                                        <p:attrNameLst>
                                          <p:attrName>ppt_h</p:attrName>
                                        </p:attrNameLst>
                                      </p:cBhvr>
                                      <p:tavLst>
                                        <p:tav tm="0">
                                          <p:val>
                                            <p:fltVal val="0"/>
                                          </p:val>
                                        </p:tav>
                                        <p:tav tm="100000">
                                          <p:val>
                                            <p:strVal val="#ppt_h"/>
                                          </p:val>
                                        </p:tav>
                                      </p:tavLst>
                                    </p:anim>
                                    <p:animEffect transition="in" filter="fade">
                                      <p:cBhvr>
                                        <p:cTn id="78" dur="500"/>
                                        <p:tgtEl>
                                          <p:spTgt spid="19"/>
                                        </p:tgtEl>
                                      </p:cBhvr>
                                    </p:animEffect>
                                  </p:childTnLst>
                                  <p:subTnLst>
                                    <p:audio>
                                      <p:cMediaNode>
                                        <p:cTn display="0" masterRel="sameClick">
                                          <p:stCondLst>
                                            <p:cond evt="begin" delay="0">
                                              <p:tn val="74"/>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15"/>
                  </p:tgtEl>
                </p:cond>
              </p:nextCondLst>
            </p:seq>
            <p:audio isNarration="1">
              <p:cMediaNode vol="80000" showWhenStopped="0">
                <p:cTn id="79" fill="hold" display="0">
                  <p:stCondLst>
                    <p:cond delay="indefinite"/>
                  </p:stCondLst>
                  <p:endCondLst>
                    <p:cond evt="onStopAudio" delay="0">
                      <p:tgtEl>
                        <p:sldTgt/>
                      </p:tgtEl>
                    </p:cond>
                  </p:endCondLst>
                </p:cTn>
                <p:tgtEl>
                  <p:spTgt spid="5"/>
                </p:tgtEl>
              </p:cMediaNode>
            </p:audio>
          </p:childTnLst>
        </p:cTn>
      </p:par>
    </p:tnLst>
    <p:bldLst>
      <p:bldP spid="4" grpId="0" animBg="1"/>
      <p:bldP spid="6" grpId="0" animBg="1"/>
      <p:bldP spid="13" grpId="0" animBg="1"/>
      <p:bldP spid="14" grpId="0" animBg="1"/>
      <p:bldP spid="15" grpId="0" animBg="1"/>
      <p:bldP spid="9" grpId="0" animBg="1"/>
      <p:bldP spid="17" grpId="0" animBg="1"/>
      <p:bldP spid="18" grpId="0" animBg="1"/>
      <p:bldP spid="19" grpId="0" animBg="1"/>
    </p:bldLst>
  </p:timing>
  <p:extLst mod="1">
    <p:ext uri="{E180D4A7-C9FB-4DFB-919C-405C955672EB}">
      <p14:showEvtLst xmlns:p14="http://schemas.microsoft.com/office/powerpoint/2010/main">
        <p14:triggerEvt type="onClick" time="31478" objId="6"/>
        <p14:triggerEvt type="onClick" time="34980" objId="13"/>
        <p14:triggerEvt type="onClick" time="37620" objId="14"/>
        <p14:triggerEvt type="onClick" time="40914" objId="15"/>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68317" y="138796"/>
            <a:ext cx="7567320" cy="707886"/>
          </a:xfrm>
          <a:prstGeom prst="rect">
            <a:avLst/>
          </a:prstGeom>
          <a:noFill/>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defRPr/>
            </a:pPr>
            <a:r>
              <a:rPr lang="en-US" sz="4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18" charset="0"/>
                <a:cs typeface="Times New Roman" pitchFamily="18" charset="0"/>
              </a:rPr>
              <a:t>TRƯỜNG TIỂU HỌC DOI LẦU</a:t>
            </a:r>
          </a:p>
        </p:txBody>
      </p:sp>
      <p:sp>
        <p:nvSpPr>
          <p:cNvPr id="3" name="TextBox 2"/>
          <p:cNvSpPr txBox="1"/>
          <p:nvPr/>
        </p:nvSpPr>
        <p:spPr>
          <a:xfrm>
            <a:off x="4337427" y="816403"/>
            <a:ext cx="2681401" cy="584775"/>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32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KHOA HỌC </a:t>
            </a: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4" name="TextBox 3"/>
          <p:cNvSpPr txBox="1"/>
          <p:nvPr/>
        </p:nvSpPr>
        <p:spPr>
          <a:xfrm>
            <a:off x="4354665" y="1401178"/>
            <a:ext cx="2779847" cy="584775"/>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3200" b="1" dirty="0">
                <a:ln w="11430"/>
                <a:solidFill>
                  <a:srgbClr val="002060"/>
                </a:solidFill>
                <a:effectLst>
                  <a:outerShdw blurRad="50800" dist="39000" dir="5460000" algn="tl">
                    <a:srgbClr val="000000">
                      <a:alpha val="38000"/>
                    </a:srgbClr>
                  </a:outerShdw>
                </a:effectLst>
                <a:latin typeface="Times New Roman" pitchFamily="18" charset="0"/>
                <a:cs typeface="Times New Roman" pitchFamily="18" charset="0"/>
              </a:rPr>
              <a:t>BÀI 2 (</a:t>
            </a:r>
            <a:r>
              <a:rPr lang="en-US" sz="3200" b="1" dirty="0" err="1">
                <a:ln w="11430"/>
                <a:solidFill>
                  <a:srgbClr val="002060"/>
                </a:solidFill>
                <a:effectLst>
                  <a:outerShdw blurRad="50800" dist="39000" dir="5460000" algn="tl">
                    <a:srgbClr val="000000">
                      <a:alpha val="38000"/>
                    </a:srgbClr>
                  </a:outerShdw>
                </a:effectLst>
                <a:latin typeface="Times New Roman" pitchFamily="18" charset="0"/>
                <a:cs typeface="Times New Roman" pitchFamily="18" charset="0"/>
              </a:rPr>
              <a:t>tiết</a:t>
            </a:r>
            <a:r>
              <a:rPr lang="en-US" sz="3200" b="1" dirty="0">
                <a:ln w="11430"/>
                <a:solidFill>
                  <a:srgbClr val="00206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3200" b="1" dirty="0" smtClean="0">
                <a:ln w="11430"/>
                <a:solidFill>
                  <a:srgbClr val="002060"/>
                </a:solidFill>
                <a:effectLst>
                  <a:outerShdw blurRad="50800" dist="39000" dir="5460000" algn="tl">
                    <a:srgbClr val="000000">
                      <a:alpha val="38000"/>
                    </a:srgbClr>
                  </a:outerShdw>
                </a:effectLst>
                <a:latin typeface="Times New Roman" pitchFamily="18" charset="0"/>
                <a:cs typeface="Times New Roman" pitchFamily="18" charset="0"/>
              </a:rPr>
              <a:t>2)</a:t>
            </a:r>
            <a:endParaRPr lang="en-US" sz="3200" b="1" dirty="0">
              <a:ln w="11430"/>
              <a:solidFill>
                <a:srgbClr val="002060"/>
              </a:soli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5" name="TextBox 4"/>
          <p:cNvSpPr txBox="1"/>
          <p:nvPr/>
        </p:nvSpPr>
        <p:spPr>
          <a:xfrm>
            <a:off x="4017361" y="2133600"/>
            <a:ext cx="3454453" cy="646331"/>
          </a:xfrm>
          <a:prstGeom prst="rect">
            <a:avLst/>
          </a:prstGeom>
        </p:spPr>
        <p:style>
          <a:lnRef idx="0">
            <a:schemeClr val="accent6"/>
          </a:lnRef>
          <a:fillRef idx="3">
            <a:schemeClr val="accent6"/>
          </a:fillRef>
          <a:effectRef idx="3">
            <a:schemeClr val="accent6"/>
          </a:effectRef>
          <a:fontRef idx="minor">
            <a:schemeClr val="lt1"/>
          </a:fontRef>
        </p:style>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NAM VÀ NỮ</a:t>
            </a:r>
          </a:p>
        </p:txBody>
      </p:sp>
      <p:sp>
        <p:nvSpPr>
          <p:cNvPr id="6" name="Flowchart: Alternate Process 5"/>
          <p:cNvSpPr/>
          <p:nvPr/>
        </p:nvSpPr>
        <p:spPr>
          <a:xfrm>
            <a:off x="2168317" y="2981325"/>
            <a:ext cx="8278812" cy="2999750"/>
          </a:xfrm>
          <a:prstGeom prst="flowChartAlternateProcess">
            <a:avLst/>
          </a:prstGeom>
          <a:ln w="28575">
            <a:solidFill>
              <a:schemeClr val="accent1"/>
            </a:solid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800" b="1" i="1" dirty="0" err="1">
                <a:solidFill>
                  <a:schemeClr val="tx1"/>
                </a:solidFill>
                <a:latin typeface="Times New Roman" pitchFamily="18" charset="0"/>
                <a:cs typeface="Times New Roman" pitchFamily="18" charset="0"/>
              </a:rPr>
              <a:t>Mục</a:t>
            </a:r>
            <a:r>
              <a:rPr lang="en-US" sz="2800" b="1" i="1" dirty="0">
                <a:solidFill>
                  <a:schemeClr val="tx1"/>
                </a:solidFill>
                <a:latin typeface="Times New Roman" pitchFamily="18" charset="0"/>
                <a:cs typeface="Times New Roman" pitchFamily="18" charset="0"/>
              </a:rPr>
              <a:t> </a:t>
            </a:r>
            <a:r>
              <a:rPr lang="en-US" sz="2800" b="1" i="1" dirty="0" err="1">
                <a:solidFill>
                  <a:schemeClr val="tx1"/>
                </a:solidFill>
                <a:latin typeface="Times New Roman" pitchFamily="18" charset="0"/>
                <a:cs typeface="Times New Roman" pitchFamily="18" charset="0"/>
              </a:rPr>
              <a:t>tiêu</a:t>
            </a:r>
            <a:endParaRPr lang="en-US" sz="2800" b="1" i="1" dirty="0">
              <a:solidFill>
                <a:schemeClr val="tx1"/>
              </a:solidFill>
              <a:latin typeface="Times New Roman" pitchFamily="18" charset="0"/>
              <a:cs typeface="Times New Roman" pitchFamily="18" charset="0"/>
            </a:endParaRPr>
          </a:p>
          <a:p>
            <a:pPr marL="342900" indent="-342900">
              <a:buFont typeface="Wingdings" pitchFamily="2" charset="2"/>
              <a:buChar char="v"/>
              <a:defRPr/>
            </a:pPr>
            <a:r>
              <a:rPr lang="en-US" sz="2800" b="1" i="1" dirty="0" err="1">
                <a:solidFill>
                  <a:srgbClr val="0C21E4"/>
                </a:solidFill>
                <a:latin typeface="Times New Roman" pitchFamily="18" charset="0"/>
                <a:cs typeface="Times New Roman" pitchFamily="18" charset="0"/>
              </a:rPr>
              <a:t>Phân</a:t>
            </a:r>
            <a:r>
              <a:rPr lang="en-US" sz="2800" b="1" i="1" dirty="0">
                <a:solidFill>
                  <a:srgbClr val="0C21E4"/>
                </a:solidFill>
                <a:latin typeface="Times New Roman" pitchFamily="18" charset="0"/>
                <a:cs typeface="Times New Roman" pitchFamily="18" charset="0"/>
              </a:rPr>
              <a:t> </a:t>
            </a:r>
            <a:r>
              <a:rPr lang="en-US" sz="2800" b="1" i="1" dirty="0" err="1">
                <a:solidFill>
                  <a:srgbClr val="0C21E4"/>
                </a:solidFill>
                <a:latin typeface="Times New Roman" pitchFamily="18" charset="0"/>
                <a:cs typeface="Times New Roman" pitchFamily="18" charset="0"/>
              </a:rPr>
              <a:t>biệt</a:t>
            </a:r>
            <a:r>
              <a:rPr lang="en-US" sz="2800" b="1" i="1" dirty="0">
                <a:solidFill>
                  <a:srgbClr val="0C21E4"/>
                </a:solidFill>
                <a:latin typeface="Times New Roman" pitchFamily="18" charset="0"/>
                <a:cs typeface="Times New Roman" pitchFamily="18" charset="0"/>
              </a:rPr>
              <a:t> </a:t>
            </a:r>
            <a:r>
              <a:rPr lang="en-US" sz="2800" b="1" i="1" dirty="0" err="1">
                <a:solidFill>
                  <a:srgbClr val="0C21E4"/>
                </a:solidFill>
                <a:latin typeface="Times New Roman" pitchFamily="18" charset="0"/>
                <a:cs typeface="Times New Roman" pitchFamily="18" charset="0"/>
              </a:rPr>
              <a:t>được</a:t>
            </a:r>
            <a:r>
              <a:rPr lang="en-US" sz="2800" b="1" i="1" dirty="0">
                <a:solidFill>
                  <a:srgbClr val="0C21E4"/>
                </a:solidFill>
                <a:latin typeface="Times New Roman" pitchFamily="18" charset="0"/>
                <a:cs typeface="Times New Roman" pitchFamily="18" charset="0"/>
              </a:rPr>
              <a:t> </a:t>
            </a:r>
            <a:r>
              <a:rPr lang="en-US" sz="2800" b="1" i="1" dirty="0" err="1">
                <a:solidFill>
                  <a:srgbClr val="0C21E4"/>
                </a:solidFill>
                <a:latin typeface="Times New Roman" pitchFamily="18" charset="0"/>
                <a:cs typeface="Times New Roman" pitchFamily="18" charset="0"/>
              </a:rPr>
              <a:t>các</a:t>
            </a:r>
            <a:r>
              <a:rPr lang="en-US" sz="2800" b="1" i="1" dirty="0">
                <a:solidFill>
                  <a:srgbClr val="0C21E4"/>
                </a:solidFill>
                <a:latin typeface="Times New Roman" pitchFamily="18" charset="0"/>
                <a:cs typeface="Times New Roman" pitchFamily="18" charset="0"/>
              </a:rPr>
              <a:t> </a:t>
            </a:r>
            <a:r>
              <a:rPr lang="en-US" sz="2800" b="1" i="1" dirty="0" err="1">
                <a:solidFill>
                  <a:srgbClr val="0C21E4"/>
                </a:solidFill>
                <a:latin typeface="Times New Roman" pitchFamily="18" charset="0"/>
                <a:cs typeface="Times New Roman" pitchFamily="18" charset="0"/>
              </a:rPr>
              <a:t>đặc</a:t>
            </a:r>
            <a:r>
              <a:rPr lang="en-US" sz="2800" b="1" i="1" dirty="0">
                <a:solidFill>
                  <a:srgbClr val="0C21E4"/>
                </a:solidFill>
                <a:latin typeface="Times New Roman" pitchFamily="18" charset="0"/>
                <a:cs typeface="Times New Roman" pitchFamily="18" charset="0"/>
              </a:rPr>
              <a:t> </a:t>
            </a:r>
            <a:r>
              <a:rPr lang="en-US" sz="2800" b="1" i="1" dirty="0" err="1">
                <a:solidFill>
                  <a:srgbClr val="0C21E4"/>
                </a:solidFill>
                <a:latin typeface="Times New Roman" pitchFamily="18" charset="0"/>
                <a:cs typeface="Times New Roman" pitchFamily="18" charset="0"/>
              </a:rPr>
              <a:t>điểm</a:t>
            </a:r>
            <a:r>
              <a:rPr lang="en-US" sz="2800" b="1" i="1" dirty="0">
                <a:solidFill>
                  <a:srgbClr val="0C21E4"/>
                </a:solidFill>
                <a:latin typeface="Times New Roman" pitchFamily="18" charset="0"/>
                <a:cs typeface="Times New Roman" pitchFamily="18" charset="0"/>
              </a:rPr>
              <a:t> </a:t>
            </a:r>
            <a:r>
              <a:rPr lang="en-US" sz="2800" b="1" i="1" dirty="0" err="1">
                <a:solidFill>
                  <a:srgbClr val="0C21E4"/>
                </a:solidFill>
                <a:latin typeface="Times New Roman" pitchFamily="18" charset="0"/>
                <a:cs typeface="Times New Roman" pitchFamily="18" charset="0"/>
              </a:rPr>
              <a:t>sinh</a:t>
            </a:r>
            <a:r>
              <a:rPr lang="en-US" sz="2800" b="1" i="1" dirty="0">
                <a:solidFill>
                  <a:srgbClr val="0C21E4"/>
                </a:solidFill>
                <a:latin typeface="Times New Roman" pitchFamily="18" charset="0"/>
                <a:cs typeface="Times New Roman" pitchFamily="18" charset="0"/>
              </a:rPr>
              <a:t> </a:t>
            </a:r>
            <a:r>
              <a:rPr lang="en-US" sz="2800" b="1" i="1" dirty="0" err="1">
                <a:solidFill>
                  <a:srgbClr val="0C21E4"/>
                </a:solidFill>
                <a:latin typeface="Times New Roman" pitchFamily="18" charset="0"/>
                <a:cs typeface="Times New Roman" pitchFamily="18" charset="0"/>
              </a:rPr>
              <a:t>học</a:t>
            </a:r>
            <a:r>
              <a:rPr lang="en-US" sz="2800" b="1" i="1" dirty="0">
                <a:solidFill>
                  <a:srgbClr val="0C21E4"/>
                </a:solidFill>
                <a:latin typeface="Times New Roman" pitchFamily="18" charset="0"/>
                <a:cs typeface="Times New Roman" pitchFamily="18" charset="0"/>
              </a:rPr>
              <a:t> (</a:t>
            </a:r>
            <a:r>
              <a:rPr lang="en-US" sz="2800" b="1" i="1" dirty="0" err="1">
                <a:solidFill>
                  <a:srgbClr val="0C21E4"/>
                </a:solidFill>
                <a:latin typeface="Times New Roman" pitchFamily="18" charset="0"/>
                <a:cs typeface="Times New Roman" pitchFamily="18" charset="0"/>
              </a:rPr>
              <a:t>giới</a:t>
            </a:r>
            <a:r>
              <a:rPr lang="en-US" sz="2800" b="1" i="1" dirty="0">
                <a:solidFill>
                  <a:srgbClr val="0C21E4"/>
                </a:solidFill>
                <a:latin typeface="Times New Roman" pitchFamily="18" charset="0"/>
                <a:cs typeface="Times New Roman" pitchFamily="18" charset="0"/>
              </a:rPr>
              <a:t> </a:t>
            </a:r>
            <a:r>
              <a:rPr lang="en-US" sz="2800" b="1" i="1" dirty="0" err="1">
                <a:solidFill>
                  <a:srgbClr val="0C21E4"/>
                </a:solidFill>
                <a:latin typeface="Times New Roman" pitchFamily="18" charset="0"/>
                <a:cs typeface="Times New Roman" pitchFamily="18" charset="0"/>
              </a:rPr>
              <a:t>tính</a:t>
            </a:r>
            <a:r>
              <a:rPr lang="en-US" sz="2800" b="1" i="1" dirty="0">
                <a:solidFill>
                  <a:srgbClr val="0C21E4"/>
                </a:solidFill>
                <a:latin typeface="Times New Roman" pitchFamily="18" charset="0"/>
                <a:cs typeface="Times New Roman" pitchFamily="18" charset="0"/>
              </a:rPr>
              <a:t>) </a:t>
            </a:r>
            <a:r>
              <a:rPr lang="en-US" sz="2800" b="1" i="1" dirty="0" err="1">
                <a:solidFill>
                  <a:srgbClr val="0C21E4"/>
                </a:solidFill>
                <a:latin typeface="Times New Roman" pitchFamily="18" charset="0"/>
                <a:cs typeface="Times New Roman" pitchFamily="18" charset="0"/>
              </a:rPr>
              <a:t>và</a:t>
            </a:r>
            <a:r>
              <a:rPr lang="en-US" sz="2800" b="1" i="1" dirty="0">
                <a:solidFill>
                  <a:srgbClr val="0C21E4"/>
                </a:solidFill>
                <a:latin typeface="Times New Roman" pitchFamily="18" charset="0"/>
                <a:cs typeface="Times New Roman" pitchFamily="18" charset="0"/>
              </a:rPr>
              <a:t> </a:t>
            </a:r>
            <a:r>
              <a:rPr lang="en-US" sz="2800" b="1" i="1" dirty="0" err="1">
                <a:solidFill>
                  <a:srgbClr val="0C21E4"/>
                </a:solidFill>
                <a:latin typeface="Times New Roman" pitchFamily="18" charset="0"/>
                <a:cs typeface="Times New Roman" pitchFamily="18" charset="0"/>
              </a:rPr>
              <a:t>đặc</a:t>
            </a:r>
            <a:r>
              <a:rPr lang="en-US" sz="2800" b="1" i="1" dirty="0">
                <a:solidFill>
                  <a:srgbClr val="0C21E4"/>
                </a:solidFill>
                <a:latin typeface="Times New Roman" pitchFamily="18" charset="0"/>
                <a:cs typeface="Times New Roman" pitchFamily="18" charset="0"/>
              </a:rPr>
              <a:t> </a:t>
            </a:r>
            <a:r>
              <a:rPr lang="en-US" sz="2800" b="1" i="1" dirty="0" err="1">
                <a:solidFill>
                  <a:srgbClr val="0C21E4"/>
                </a:solidFill>
                <a:latin typeface="Times New Roman" pitchFamily="18" charset="0"/>
                <a:cs typeface="Times New Roman" pitchFamily="18" charset="0"/>
              </a:rPr>
              <a:t>điểm</a:t>
            </a:r>
            <a:r>
              <a:rPr lang="en-US" sz="2800" b="1" i="1" dirty="0">
                <a:solidFill>
                  <a:srgbClr val="0C21E4"/>
                </a:solidFill>
                <a:latin typeface="Times New Roman" pitchFamily="18" charset="0"/>
                <a:cs typeface="Times New Roman" pitchFamily="18" charset="0"/>
              </a:rPr>
              <a:t> </a:t>
            </a:r>
            <a:r>
              <a:rPr lang="en-US" sz="2800" b="1" i="1" dirty="0" err="1">
                <a:solidFill>
                  <a:srgbClr val="0C21E4"/>
                </a:solidFill>
                <a:latin typeface="Times New Roman" pitchFamily="18" charset="0"/>
                <a:cs typeface="Times New Roman" pitchFamily="18" charset="0"/>
              </a:rPr>
              <a:t>xã</a:t>
            </a:r>
            <a:r>
              <a:rPr lang="en-US" sz="2800" b="1" i="1" dirty="0">
                <a:solidFill>
                  <a:srgbClr val="0C21E4"/>
                </a:solidFill>
                <a:latin typeface="Times New Roman" pitchFamily="18" charset="0"/>
                <a:cs typeface="Times New Roman" pitchFamily="18" charset="0"/>
              </a:rPr>
              <a:t> </a:t>
            </a:r>
            <a:r>
              <a:rPr lang="en-US" sz="2800" b="1" i="1" dirty="0" err="1">
                <a:solidFill>
                  <a:srgbClr val="0C21E4"/>
                </a:solidFill>
                <a:latin typeface="Times New Roman" pitchFamily="18" charset="0"/>
                <a:cs typeface="Times New Roman" pitchFamily="18" charset="0"/>
              </a:rPr>
              <a:t>hội</a:t>
            </a:r>
            <a:r>
              <a:rPr lang="en-US" sz="2800" b="1" i="1" dirty="0">
                <a:solidFill>
                  <a:srgbClr val="0C21E4"/>
                </a:solidFill>
                <a:latin typeface="Times New Roman" pitchFamily="18" charset="0"/>
                <a:cs typeface="Times New Roman" pitchFamily="18" charset="0"/>
              </a:rPr>
              <a:t>(</a:t>
            </a:r>
            <a:r>
              <a:rPr lang="en-US" sz="2800" b="1" i="1" dirty="0" err="1">
                <a:solidFill>
                  <a:srgbClr val="0C21E4"/>
                </a:solidFill>
                <a:latin typeface="Times New Roman" pitchFamily="18" charset="0"/>
                <a:cs typeface="Times New Roman" pitchFamily="18" charset="0"/>
              </a:rPr>
              <a:t>giới</a:t>
            </a:r>
            <a:r>
              <a:rPr lang="en-US" sz="2800" b="1" i="1" dirty="0">
                <a:solidFill>
                  <a:srgbClr val="0C21E4"/>
                </a:solidFill>
                <a:latin typeface="Times New Roman" pitchFamily="18" charset="0"/>
                <a:cs typeface="Times New Roman" pitchFamily="18" charset="0"/>
              </a:rPr>
              <a:t>) </a:t>
            </a:r>
            <a:r>
              <a:rPr lang="en-US" sz="2800" b="1" i="1" dirty="0" err="1">
                <a:solidFill>
                  <a:srgbClr val="0C21E4"/>
                </a:solidFill>
                <a:latin typeface="Times New Roman" pitchFamily="18" charset="0"/>
                <a:cs typeface="Times New Roman" pitchFamily="18" charset="0"/>
              </a:rPr>
              <a:t>của</a:t>
            </a:r>
            <a:r>
              <a:rPr lang="en-US" sz="2800" b="1" i="1" dirty="0">
                <a:solidFill>
                  <a:srgbClr val="0C21E4"/>
                </a:solidFill>
                <a:latin typeface="Times New Roman" pitchFamily="18" charset="0"/>
                <a:cs typeface="Times New Roman" pitchFamily="18" charset="0"/>
              </a:rPr>
              <a:t> </a:t>
            </a:r>
            <a:r>
              <a:rPr lang="en-US" sz="2800" b="1" i="1" dirty="0" err="1">
                <a:solidFill>
                  <a:srgbClr val="0C21E4"/>
                </a:solidFill>
                <a:latin typeface="Times New Roman" pitchFamily="18" charset="0"/>
                <a:cs typeface="Times New Roman" pitchFamily="18" charset="0"/>
              </a:rPr>
              <a:t>nam</a:t>
            </a:r>
            <a:r>
              <a:rPr lang="en-US" sz="2800" b="1" i="1" dirty="0">
                <a:solidFill>
                  <a:srgbClr val="0C21E4"/>
                </a:solidFill>
                <a:latin typeface="Times New Roman" pitchFamily="18" charset="0"/>
                <a:cs typeface="Times New Roman" pitchFamily="18" charset="0"/>
              </a:rPr>
              <a:t> </a:t>
            </a:r>
            <a:r>
              <a:rPr lang="en-US" sz="2800" b="1" i="1" dirty="0" err="1">
                <a:solidFill>
                  <a:srgbClr val="0C21E4"/>
                </a:solidFill>
                <a:latin typeface="Times New Roman" pitchFamily="18" charset="0"/>
                <a:cs typeface="Times New Roman" pitchFamily="18" charset="0"/>
              </a:rPr>
              <a:t>và</a:t>
            </a:r>
            <a:r>
              <a:rPr lang="en-US" sz="2800" b="1" i="1" dirty="0">
                <a:solidFill>
                  <a:srgbClr val="0C21E4"/>
                </a:solidFill>
                <a:latin typeface="Times New Roman" pitchFamily="18" charset="0"/>
                <a:cs typeface="Times New Roman" pitchFamily="18" charset="0"/>
              </a:rPr>
              <a:t> </a:t>
            </a:r>
            <a:r>
              <a:rPr lang="en-US" sz="2800" b="1" i="1" dirty="0" err="1">
                <a:solidFill>
                  <a:srgbClr val="0C21E4"/>
                </a:solidFill>
                <a:latin typeface="Times New Roman" pitchFamily="18" charset="0"/>
                <a:cs typeface="Times New Roman" pitchFamily="18" charset="0"/>
              </a:rPr>
              <a:t>nữ</a:t>
            </a:r>
            <a:r>
              <a:rPr lang="en-US" sz="2800" b="1" i="1" dirty="0">
                <a:solidFill>
                  <a:srgbClr val="0C21E4"/>
                </a:solidFill>
                <a:latin typeface="Times New Roman" pitchFamily="18" charset="0"/>
                <a:cs typeface="Times New Roman" pitchFamily="18" charset="0"/>
              </a:rPr>
              <a:t>. </a:t>
            </a:r>
          </a:p>
          <a:p>
            <a:pPr marL="342900" indent="-342900">
              <a:buFont typeface="Wingdings" pitchFamily="2" charset="2"/>
              <a:buChar char="v"/>
              <a:defRPr/>
            </a:pPr>
            <a:r>
              <a:rPr lang="en-US" sz="2800" b="1" i="1" dirty="0">
                <a:solidFill>
                  <a:srgbClr val="0C21E4"/>
                </a:solidFill>
                <a:latin typeface="Times New Roman" pitchFamily="18" charset="0"/>
                <a:cs typeface="Times New Roman" pitchFamily="18" charset="0"/>
              </a:rPr>
              <a:t> </a:t>
            </a:r>
            <a:r>
              <a:rPr lang="en-US" sz="2800" b="1" i="1" dirty="0" err="1">
                <a:solidFill>
                  <a:srgbClr val="0C21E4"/>
                </a:solidFill>
                <a:latin typeface="Times New Roman" pitchFamily="18" charset="0"/>
                <a:cs typeface="Times New Roman" pitchFamily="18" charset="0"/>
              </a:rPr>
              <a:t>Nêu</a:t>
            </a:r>
            <a:r>
              <a:rPr lang="en-US" sz="2800" b="1" i="1" dirty="0">
                <a:solidFill>
                  <a:srgbClr val="0C21E4"/>
                </a:solidFill>
                <a:latin typeface="Times New Roman" pitchFamily="18" charset="0"/>
                <a:cs typeface="Times New Roman" pitchFamily="18" charset="0"/>
              </a:rPr>
              <a:t> </a:t>
            </a:r>
            <a:r>
              <a:rPr lang="en-US" sz="2800" b="1" i="1" dirty="0" err="1">
                <a:solidFill>
                  <a:srgbClr val="0C21E4"/>
                </a:solidFill>
                <a:latin typeface="Times New Roman" pitchFamily="18" charset="0"/>
                <a:cs typeface="Times New Roman" pitchFamily="18" charset="0"/>
              </a:rPr>
              <a:t>được</a:t>
            </a:r>
            <a:r>
              <a:rPr lang="en-US" sz="2800" b="1" i="1" dirty="0">
                <a:solidFill>
                  <a:srgbClr val="0C21E4"/>
                </a:solidFill>
                <a:latin typeface="Times New Roman" pitchFamily="18" charset="0"/>
                <a:cs typeface="Times New Roman" pitchFamily="18" charset="0"/>
              </a:rPr>
              <a:t> con </a:t>
            </a:r>
            <a:r>
              <a:rPr lang="en-US" sz="2800" b="1" i="1" dirty="0" err="1">
                <a:solidFill>
                  <a:srgbClr val="0C21E4"/>
                </a:solidFill>
                <a:latin typeface="Times New Roman" pitchFamily="18" charset="0"/>
                <a:cs typeface="Times New Roman" pitchFamily="18" charset="0"/>
              </a:rPr>
              <a:t>trai</a:t>
            </a:r>
            <a:r>
              <a:rPr lang="en-US" sz="2800" b="1" i="1" dirty="0">
                <a:solidFill>
                  <a:srgbClr val="0C21E4"/>
                </a:solidFill>
                <a:latin typeface="Times New Roman" pitchFamily="18" charset="0"/>
                <a:cs typeface="Times New Roman" pitchFamily="18" charset="0"/>
              </a:rPr>
              <a:t> </a:t>
            </a:r>
            <a:r>
              <a:rPr lang="en-US" sz="2800" b="1" i="1" dirty="0" err="1">
                <a:solidFill>
                  <a:srgbClr val="0C21E4"/>
                </a:solidFill>
                <a:latin typeface="Times New Roman" pitchFamily="18" charset="0"/>
                <a:cs typeface="Times New Roman" pitchFamily="18" charset="0"/>
              </a:rPr>
              <a:t>và</a:t>
            </a:r>
            <a:r>
              <a:rPr lang="en-US" sz="2800" b="1" i="1" dirty="0">
                <a:solidFill>
                  <a:srgbClr val="0C21E4"/>
                </a:solidFill>
                <a:latin typeface="Times New Roman" pitchFamily="18" charset="0"/>
                <a:cs typeface="Times New Roman" pitchFamily="18" charset="0"/>
              </a:rPr>
              <a:t> con </a:t>
            </a:r>
            <a:r>
              <a:rPr lang="en-US" sz="2800" b="1" i="1" dirty="0" err="1">
                <a:solidFill>
                  <a:srgbClr val="0C21E4"/>
                </a:solidFill>
                <a:latin typeface="Times New Roman" pitchFamily="18" charset="0"/>
                <a:cs typeface="Times New Roman" pitchFamily="18" charset="0"/>
              </a:rPr>
              <a:t>gái</a:t>
            </a:r>
            <a:r>
              <a:rPr lang="en-US" sz="2800" b="1" i="1" dirty="0">
                <a:solidFill>
                  <a:srgbClr val="0C21E4"/>
                </a:solidFill>
                <a:latin typeface="Times New Roman" pitchFamily="18" charset="0"/>
                <a:cs typeface="Times New Roman" pitchFamily="18" charset="0"/>
              </a:rPr>
              <a:t> </a:t>
            </a:r>
            <a:r>
              <a:rPr lang="en-US" sz="2800" b="1" i="1" dirty="0" err="1">
                <a:solidFill>
                  <a:srgbClr val="0C21E4"/>
                </a:solidFill>
                <a:latin typeface="Times New Roman" pitchFamily="18" charset="0"/>
                <a:cs typeface="Times New Roman" pitchFamily="18" charset="0"/>
              </a:rPr>
              <a:t>đều</a:t>
            </a:r>
            <a:r>
              <a:rPr lang="en-US" sz="2800" b="1" i="1" dirty="0">
                <a:solidFill>
                  <a:srgbClr val="0C21E4"/>
                </a:solidFill>
                <a:latin typeface="Times New Roman" pitchFamily="18" charset="0"/>
                <a:cs typeface="Times New Roman" pitchFamily="18" charset="0"/>
              </a:rPr>
              <a:t> </a:t>
            </a:r>
            <a:r>
              <a:rPr lang="en-US" sz="2800" b="1" i="1" dirty="0" err="1">
                <a:solidFill>
                  <a:srgbClr val="0C21E4"/>
                </a:solidFill>
                <a:latin typeface="Times New Roman" pitchFamily="18" charset="0"/>
                <a:cs typeface="Times New Roman" pitchFamily="18" charset="0"/>
              </a:rPr>
              <a:t>bình</a:t>
            </a:r>
            <a:r>
              <a:rPr lang="en-US" sz="2800" b="1" i="1" dirty="0">
                <a:solidFill>
                  <a:srgbClr val="0C21E4"/>
                </a:solidFill>
                <a:latin typeface="Times New Roman" pitchFamily="18" charset="0"/>
                <a:cs typeface="Times New Roman" pitchFamily="18" charset="0"/>
              </a:rPr>
              <a:t> </a:t>
            </a:r>
            <a:r>
              <a:rPr lang="en-US" sz="2800" b="1" i="1" dirty="0" err="1">
                <a:solidFill>
                  <a:srgbClr val="0C21E4"/>
                </a:solidFill>
                <a:latin typeface="Times New Roman" pitchFamily="18" charset="0"/>
                <a:cs typeface="Times New Roman" pitchFamily="18" charset="0"/>
              </a:rPr>
              <a:t>đẳng</a:t>
            </a:r>
            <a:r>
              <a:rPr lang="en-US" sz="2800" b="1" i="1" dirty="0">
                <a:solidFill>
                  <a:srgbClr val="0C21E4"/>
                </a:solidFill>
                <a:latin typeface="Times New Roman" pitchFamily="18" charset="0"/>
                <a:cs typeface="Times New Roman" pitchFamily="18" charset="0"/>
              </a:rPr>
              <a:t> </a:t>
            </a:r>
            <a:r>
              <a:rPr lang="en-US" sz="2800" b="1" i="1" dirty="0" err="1">
                <a:solidFill>
                  <a:srgbClr val="0C21E4"/>
                </a:solidFill>
                <a:latin typeface="Times New Roman" pitchFamily="18" charset="0"/>
                <a:cs typeface="Times New Roman" pitchFamily="18" charset="0"/>
              </a:rPr>
              <a:t>và</a:t>
            </a:r>
            <a:r>
              <a:rPr lang="en-US" sz="2800" b="1" i="1" dirty="0">
                <a:solidFill>
                  <a:srgbClr val="0C21E4"/>
                </a:solidFill>
                <a:latin typeface="Times New Roman" pitchFamily="18" charset="0"/>
                <a:cs typeface="Times New Roman" pitchFamily="18" charset="0"/>
              </a:rPr>
              <a:t> </a:t>
            </a:r>
            <a:r>
              <a:rPr lang="en-US" sz="2800" b="1" i="1" dirty="0" err="1">
                <a:solidFill>
                  <a:srgbClr val="0C21E4"/>
                </a:solidFill>
                <a:latin typeface="Times New Roman" pitchFamily="18" charset="0"/>
                <a:cs typeface="Times New Roman" pitchFamily="18" charset="0"/>
              </a:rPr>
              <a:t>có</a:t>
            </a:r>
            <a:r>
              <a:rPr lang="en-US" sz="2800" b="1" i="1" dirty="0">
                <a:solidFill>
                  <a:srgbClr val="0C21E4"/>
                </a:solidFill>
                <a:latin typeface="Times New Roman" pitchFamily="18" charset="0"/>
                <a:cs typeface="Times New Roman" pitchFamily="18" charset="0"/>
              </a:rPr>
              <a:t> </a:t>
            </a:r>
            <a:r>
              <a:rPr lang="en-US" sz="2800" b="1" i="1" dirty="0" err="1">
                <a:solidFill>
                  <a:srgbClr val="0C21E4"/>
                </a:solidFill>
                <a:latin typeface="Times New Roman" pitchFamily="18" charset="0"/>
                <a:cs typeface="Times New Roman" pitchFamily="18" charset="0"/>
              </a:rPr>
              <a:t>quyền</a:t>
            </a:r>
            <a:r>
              <a:rPr lang="en-US" sz="2800" b="1" i="1" dirty="0">
                <a:solidFill>
                  <a:srgbClr val="0C21E4"/>
                </a:solidFill>
                <a:latin typeface="Times New Roman" pitchFamily="18" charset="0"/>
                <a:cs typeface="Times New Roman" pitchFamily="18" charset="0"/>
              </a:rPr>
              <a:t> </a:t>
            </a:r>
            <a:r>
              <a:rPr lang="en-US" sz="2800" b="1" i="1" dirty="0" err="1">
                <a:solidFill>
                  <a:srgbClr val="0C21E4"/>
                </a:solidFill>
                <a:latin typeface="Times New Roman" pitchFamily="18" charset="0"/>
                <a:cs typeface="Times New Roman" pitchFamily="18" charset="0"/>
              </a:rPr>
              <a:t>như</a:t>
            </a:r>
            <a:r>
              <a:rPr lang="en-US" sz="2800" b="1" i="1" dirty="0">
                <a:solidFill>
                  <a:srgbClr val="0C21E4"/>
                </a:solidFill>
                <a:latin typeface="Times New Roman" pitchFamily="18" charset="0"/>
                <a:cs typeface="Times New Roman" pitchFamily="18" charset="0"/>
              </a:rPr>
              <a:t> </a:t>
            </a:r>
            <a:r>
              <a:rPr lang="en-US" sz="2800" b="1" i="1" dirty="0" err="1">
                <a:solidFill>
                  <a:srgbClr val="0C21E4"/>
                </a:solidFill>
                <a:latin typeface="Times New Roman" pitchFamily="18" charset="0"/>
                <a:cs typeface="Times New Roman" pitchFamily="18" charset="0"/>
              </a:rPr>
              <a:t>nhau</a:t>
            </a:r>
            <a:r>
              <a:rPr lang="en-US" sz="2800" b="1" i="1" dirty="0">
                <a:solidFill>
                  <a:srgbClr val="0C21E4"/>
                </a:solidFill>
                <a:latin typeface="Times New Roman" pitchFamily="18" charset="0"/>
                <a:cs typeface="Times New Roman" pitchFamily="18" charset="0"/>
              </a:rPr>
              <a:t>.</a:t>
            </a:r>
          </a:p>
          <a:p>
            <a:pPr marL="342900" indent="-342900">
              <a:buFont typeface="Wingdings" pitchFamily="2" charset="2"/>
              <a:buChar char="v"/>
              <a:defRPr/>
            </a:pPr>
            <a:r>
              <a:rPr lang="en-US" sz="2800" b="1" i="1" dirty="0" err="1">
                <a:solidFill>
                  <a:srgbClr val="0C21E4"/>
                </a:solidFill>
                <a:latin typeface="Times New Roman" pitchFamily="18" charset="0"/>
                <a:cs typeface="Times New Roman" pitchFamily="18" charset="0"/>
              </a:rPr>
              <a:t>Tôn</a:t>
            </a:r>
            <a:r>
              <a:rPr lang="en-US" sz="2800" b="1" i="1" dirty="0">
                <a:solidFill>
                  <a:srgbClr val="0C21E4"/>
                </a:solidFill>
                <a:latin typeface="Times New Roman" pitchFamily="18" charset="0"/>
                <a:cs typeface="Times New Roman" pitchFamily="18" charset="0"/>
              </a:rPr>
              <a:t> </a:t>
            </a:r>
            <a:r>
              <a:rPr lang="en-US" sz="2800" b="1" i="1" dirty="0" err="1">
                <a:solidFill>
                  <a:srgbClr val="0C21E4"/>
                </a:solidFill>
                <a:latin typeface="Times New Roman" pitchFamily="18" charset="0"/>
                <a:cs typeface="Times New Roman" pitchFamily="18" charset="0"/>
              </a:rPr>
              <a:t>trọng</a:t>
            </a:r>
            <a:r>
              <a:rPr lang="en-US" sz="2800" b="1" i="1" dirty="0">
                <a:solidFill>
                  <a:srgbClr val="0C21E4"/>
                </a:solidFill>
                <a:latin typeface="Times New Roman" pitchFamily="18" charset="0"/>
                <a:cs typeface="Times New Roman" pitchFamily="18" charset="0"/>
              </a:rPr>
              <a:t> </a:t>
            </a:r>
            <a:r>
              <a:rPr lang="en-US" sz="2800" b="1" i="1" dirty="0" err="1">
                <a:solidFill>
                  <a:srgbClr val="0C21E4"/>
                </a:solidFill>
                <a:latin typeface="Times New Roman" pitchFamily="18" charset="0"/>
                <a:cs typeface="Times New Roman" pitchFamily="18" charset="0"/>
              </a:rPr>
              <a:t>cùng</a:t>
            </a:r>
            <a:r>
              <a:rPr lang="en-US" sz="2800" b="1" i="1" dirty="0">
                <a:solidFill>
                  <a:srgbClr val="0C21E4"/>
                </a:solidFill>
                <a:latin typeface="Times New Roman" pitchFamily="18" charset="0"/>
                <a:cs typeface="Times New Roman" pitchFamily="18" charset="0"/>
              </a:rPr>
              <a:t> </a:t>
            </a:r>
            <a:r>
              <a:rPr lang="en-US" sz="2800" b="1" i="1" dirty="0" err="1">
                <a:solidFill>
                  <a:srgbClr val="0C21E4"/>
                </a:solidFill>
                <a:latin typeface="Times New Roman" pitchFamily="18" charset="0"/>
                <a:cs typeface="Times New Roman" pitchFamily="18" charset="0"/>
              </a:rPr>
              <a:t>và</a:t>
            </a:r>
            <a:r>
              <a:rPr lang="en-US" sz="2800" b="1" i="1" dirty="0">
                <a:solidFill>
                  <a:srgbClr val="0C21E4"/>
                </a:solidFill>
                <a:latin typeface="Times New Roman" pitchFamily="18" charset="0"/>
                <a:cs typeface="Times New Roman" pitchFamily="18" charset="0"/>
              </a:rPr>
              <a:t> </a:t>
            </a:r>
            <a:r>
              <a:rPr lang="en-US" sz="2800" b="1" i="1" dirty="0" err="1">
                <a:solidFill>
                  <a:srgbClr val="0C21E4"/>
                </a:solidFill>
                <a:latin typeface="Times New Roman" pitchFamily="18" charset="0"/>
                <a:cs typeface="Times New Roman" pitchFamily="18" charset="0"/>
              </a:rPr>
              <a:t>khác</a:t>
            </a:r>
            <a:r>
              <a:rPr lang="en-US" sz="2800" b="1" i="1" dirty="0">
                <a:solidFill>
                  <a:srgbClr val="0C21E4"/>
                </a:solidFill>
                <a:latin typeface="Times New Roman" pitchFamily="18" charset="0"/>
                <a:cs typeface="Times New Roman" pitchFamily="18" charset="0"/>
              </a:rPr>
              <a:t> </a:t>
            </a:r>
            <a:r>
              <a:rPr lang="en-US" sz="2800" b="1" i="1" dirty="0" err="1">
                <a:solidFill>
                  <a:srgbClr val="0C21E4"/>
                </a:solidFill>
                <a:latin typeface="Times New Roman" pitchFamily="18" charset="0"/>
                <a:cs typeface="Times New Roman" pitchFamily="18" charset="0"/>
              </a:rPr>
              <a:t>giới</a:t>
            </a:r>
            <a:r>
              <a:rPr lang="en-US" sz="2800" b="1" i="1" dirty="0">
                <a:solidFill>
                  <a:srgbClr val="0C21E4"/>
                </a:solidFill>
                <a:latin typeface="Times New Roman" pitchFamily="18" charset="0"/>
                <a:cs typeface="Times New Roman" pitchFamily="18" charset="0"/>
              </a:rPr>
              <a:t>, </a:t>
            </a:r>
            <a:r>
              <a:rPr lang="en-US" sz="2800" b="1" i="1" dirty="0" err="1">
                <a:solidFill>
                  <a:srgbClr val="0C21E4"/>
                </a:solidFill>
                <a:latin typeface="Times New Roman" pitchFamily="18" charset="0"/>
                <a:cs typeface="Times New Roman" pitchFamily="18" charset="0"/>
              </a:rPr>
              <a:t>không</a:t>
            </a:r>
            <a:r>
              <a:rPr lang="en-US" sz="2800" b="1" i="1" dirty="0">
                <a:solidFill>
                  <a:srgbClr val="0C21E4"/>
                </a:solidFill>
                <a:latin typeface="Times New Roman" pitchFamily="18" charset="0"/>
                <a:cs typeface="Times New Roman" pitchFamily="18" charset="0"/>
              </a:rPr>
              <a:t> </a:t>
            </a:r>
            <a:r>
              <a:rPr lang="en-US" sz="2800" b="1" i="1" dirty="0" err="1">
                <a:solidFill>
                  <a:srgbClr val="0C21E4"/>
                </a:solidFill>
                <a:latin typeface="Times New Roman" pitchFamily="18" charset="0"/>
                <a:cs typeface="Times New Roman" pitchFamily="18" charset="0"/>
              </a:rPr>
              <a:t>phân</a:t>
            </a:r>
            <a:r>
              <a:rPr lang="en-US" sz="2800" b="1" i="1" dirty="0">
                <a:solidFill>
                  <a:srgbClr val="0C21E4"/>
                </a:solidFill>
                <a:latin typeface="Times New Roman" pitchFamily="18" charset="0"/>
                <a:cs typeface="Times New Roman" pitchFamily="18" charset="0"/>
              </a:rPr>
              <a:t> </a:t>
            </a:r>
            <a:r>
              <a:rPr lang="en-US" sz="2800" b="1" i="1" dirty="0" err="1">
                <a:solidFill>
                  <a:srgbClr val="0C21E4"/>
                </a:solidFill>
                <a:latin typeface="Times New Roman" pitchFamily="18" charset="0"/>
                <a:cs typeface="Times New Roman" pitchFamily="18" charset="0"/>
              </a:rPr>
              <a:t>biệt</a:t>
            </a:r>
            <a:r>
              <a:rPr lang="en-US" sz="2800" b="1" i="1" dirty="0">
                <a:solidFill>
                  <a:srgbClr val="0C21E4"/>
                </a:solidFill>
                <a:latin typeface="Times New Roman" pitchFamily="18" charset="0"/>
                <a:cs typeface="Times New Roman" pitchFamily="18" charset="0"/>
              </a:rPr>
              <a:t> </a:t>
            </a:r>
            <a:r>
              <a:rPr lang="en-US" sz="2800" b="1" i="1" dirty="0" err="1">
                <a:solidFill>
                  <a:srgbClr val="0C21E4"/>
                </a:solidFill>
                <a:latin typeface="Times New Roman" pitchFamily="18" charset="0"/>
                <a:cs typeface="Times New Roman" pitchFamily="18" charset="0"/>
              </a:rPr>
              <a:t>nam</a:t>
            </a:r>
            <a:r>
              <a:rPr lang="en-US" sz="2800" b="1" i="1" dirty="0">
                <a:solidFill>
                  <a:srgbClr val="0C21E4"/>
                </a:solidFill>
                <a:latin typeface="Times New Roman" pitchFamily="18" charset="0"/>
                <a:cs typeface="Times New Roman" pitchFamily="18" charset="0"/>
              </a:rPr>
              <a:t> </a:t>
            </a:r>
            <a:r>
              <a:rPr lang="en-US" sz="2800" b="1" i="1" dirty="0" err="1">
                <a:solidFill>
                  <a:srgbClr val="0C21E4"/>
                </a:solidFill>
                <a:latin typeface="Times New Roman" pitchFamily="18" charset="0"/>
                <a:cs typeface="Times New Roman" pitchFamily="18" charset="0"/>
              </a:rPr>
              <a:t>và</a:t>
            </a:r>
            <a:r>
              <a:rPr lang="en-US" sz="2800" b="1" i="1" dirty="0">
                <a:solidFill>
                  <a:srgbClr val="0C21E4"/>
                </a:solidFill>
                <a:latin typeface="Times New Roman" pitchFamily="18" charset="0"/>
                <a:cs typeface="Times New Roman" pitchFamily="18" charset="0"/>
              </a:rPr>
              <a:t> </a:t>
            </a:r>
            <a:r>
              <a:rPr lang="en-US" sz="2800" b="1" i="1" dirty="0" err="1">
                <a:solidFill>
                  <a:srgbClr val="0C21E4"/>
                </a:solidFill>
                <a:latin typeface="Times New Roman" pitchFamily="18" charset="0"/>
                <a:cs typeface="Times New Roman" pitchFamily="18" charset="0"/>
              </a:rPr>
              <a:t>nữ</a:t>
            </a:r>
            <a:r>
              <a:rPr lang="en-US" sz="2800" b="1" i="1" dirty="0">
                <a:solidFill>
                  <a:srgbClr val="0C21E4"/>
                </a:solidFill>
                <a:latin typeface="Times New Roman" pitchFamily="18" charset="0"/>
                <a:cs typeface="Times New Roman" pitchFamily="18" charset="0"/>
              </a:rPr>
              <a:t>.     </a:t>
            </a:r>
          </a:p>
        </p:txBody>
      </p:sp>
      <p:pic>
        <p:nvPicPr>
          <p:cNvPr id="7"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72654" y="76200"/>
            <a:ext cx="503237" cy="169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4707251"/>
            <a:ext cx="2168317" cy="2150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375D80"/>
                  </a:outerShdw>
                </a:effectLst>
              </a14:hiddenEffects>
            </a:ext>
          </a:extLst>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06909663"/>
      </p:ext>
    </p:extLst>
  </p:cSld>
  <p:clrMapOvr>
    <a:masterClrMapping/>
  </p:clrMapOvr>
  <mc:AlternateContent xmlns:mc="http://schemas.openxmlformats.org/markup-compatibility/2006" xmlns:p14="http://schemas.microsoft.com/office/powerpoint/2010/main">
    <mc:Choice Requires="p14">
      <p:transition spd="slow" p14:dur="2000" advTm="13713"/>
    </mc:Choice>
    <mc:Fallback xmlns="">
      <p:transition spd="slow" advTm="13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28934" y="174710"/>
            <a:ext cx="5375223" cy="5232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defRPr/>
            </a:pP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vi-VN"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A</a:t>
            </a:r>
            <a:r>
              <a:rPr lang="vi-VN"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HOẠT ĐỘNG </a:t>
            </a: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THỰC HÀNH </a:t>
            </a:r>
            <a:endParaRPr lang="vi-VN"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3" name="Rectangle 2"/>
          <p:cNvSpPr/>
          <p:nvPr/>
        </p:nvSpPr>
        <p:spPr>
          <a:xfrm>
            <a:off x="595930" y="747923"/>
            <a:ext cx="8922824" cy="523220"/>
          </a:xfrm>
          <a:prstGeom prst="rect">
            <a:avLst/>
          </a:prstGeom>
        </p:spPr>
        <p:txBody>
          <a:bodyPr wrap="square">
            <a:spAutoFit/>
          </a:bodyPr>
          <a:lstStyle/>
          <a:p>
            <a:r>
              <a:rPr lang="vi-VN" sz="2800" b="1" dirty="0">
                <a:solidFill>
                  <a:srgbClr val="0070C0"/>
                </a:solidFill>
                <a:latin typeface="Times New Roman" pitchFamily="18" charset="0"/>
                <a:cs typeface="Times New Roman" pitchFamily="18" charset="0"/>
              </a:rPr>
              <a:t>1. Chơi trò chơi "Đồng ý hay không đồng ý</a:t>
            </a:r>
            <a:r>
              <a:rPr lang="vi-VN" sz="2800" b="1" dirty="0" smtClean="0">
                <a:solidFill>
                  <a:srgbClr val="0070C0"/>
                </a:solidFill>
                <a:latin typeface="Times New Roman" pitchFamily="18" charset="0"/>
                <a:cs typeface="Times New Roman" pitchFamily="18" charset="0"/>
              </a:rPr>
              <a:t>?“</a:t>
            </a:r>
            <a:r>
              <a:rPr lang="en-US" sz="2800" b="1" dirty="0" smtClean="0">
                <a:solidFill>
                  <a:srgbClr val="0070C0"/>
                </a:solidFill>
                <a:latin typeface="Times New Roman" pitchFamily="18" charset="0"/>
                <a:cs typeface="Times New Roman" pitchFamily="18" charset="0"/>
              </a:rPr>
              <a:t>(</a:t>
            </a:r>
            <a:r>
              <a:rPr lang="en-US" sz="2800" b="1" dirty="0" err="1" smtClean="0">
                <a:solidFill>
                  <a:srgbClr val="0070C0"/>
                </a:solidFill>
                <a:latin typeface="Times New Roman" pitchFamily="18" charset="0"/>
                <a:cs typeface="Times New Roman" pitchFamily="18" charset="0"/>
              </a:rPr>
              <a:t>trang</a:t>
            </a:r>
            <a:r>
              <a:rPr lang="en-US" sz="2800" b="1" dirty="0" smtClean="0">
                <a:solidFill>
                  <a:srgbClr val="0070C0"/>
                </a:solidFill>
                <a:latin typeface="Times New Roman" pitchFamily="18" charset="0"/>
                <a:cs typeface="Times New Roman" pitchFamily="18" charset="0"/>
              </a:rPr>
              <a:t> 8)</a:t>
            </a:r>
            <a:endParaRPr lang="en-US" sz="2800" dirty="0">
              <a:solidFill>
                <a:srgbClr val="0070C0"/>
              </a:solidFill>
              <a:latin typeface="Times New Roman" pitchFamily="18" charset="0"/>
              <a:cs typeface="Times New Roman" pitchFamily="18" charset="0"/>
            </a:endParaRPr>
          </a:p>
        </p:txBody>
      </p:sp>
      <p:sp>
        <p:nvSpPr>
          <p:cNvPr id="4" name="Rectangle 3"/>
          <p:cNvSpPr/>
          <p:nvPr/>
        </p:nvSpPr>
        <p:spPr>
          <a:xfrm>
            <a:off x="595930" y="1271143"/>
            <a:ext cx="7967246" cy="523220"/>
          </a:xfrm>
          <a:prstGeom prst="rect">
            <a:avLst/>
          </a:prstGeom>
        </p:spPr>
        <p:txBody>
          <a:bodyPr wrap="none">
            <a:spAutoFit/>
          </a:bodyPr>
          <a:lstStyle/>
          <a:p>
            <a:r>
              <a:rPr lang="vi-VN" sz="2800" dirty="0">
                <a:latin typeface="Times New Roman" pitchFamily="18" charset="0"/>
                <a:cs typeface="Times New Roman" pitchFamily="18" charset="0"/>
              </a:rPr>
              <a:t>a. Mỗi bạn dùng 2 thẻ “Đồng ý” hay “Không đồng ý”.</a:t>
            </a:r>
            <a:endParaRPr lang="en-US" sz="2800" dirty="0">
              <a:latin typeface="Times New Roman" pitchFamily="18" charset="0"/>
              <a:cs typeface="Times New Roman" pitchFamily="18" charset="0"/>
            </a:endParaRPr>
          </a:p>
        </p:txBody>
      </p:sp>
      <p:sp>
        <p:nvSpPr>
          <p:cNvPr id="5" name="Rectangle 4"/>
          <p:cNvSpPr/>
          <p:nvPr/>
        </p:nvSpPr>
        <p:spPr>
          <a:xfrm>
            <a:off x="595929" y="1794363"/>
            <a:ext cx="11036437" cy="523220"/>
          </a:xfrm>
          <a:prstGeom prst="rect">
            <a:avLst/>
          </a:prstGeom>
        </p:spPr>
        <p:txBody>
          <a:bodyPr wrap="square">
            <a:spAutoFit/>
          </a:bodyPr>
          <a:lstStyle/>
          <a:p>
            <a:r>
              <a:rPr lang="vi-VN" sz="2800" dirty="0">
                <a:latin typeface="Times New Roman" pitchFamily="18" charset="0"/>
                <a:cs typeface="Times New Roman" pitchFamily="18" charset="0"/>
              </a:rPr>
              <a:t>b. Cử một bạn làm quản trò đọc to cho cả lớp nghe các câu dưới đây.</a:t>
            </a:r>
            <a:endParaRPr lang="en-US" sz="2800" dirty="0">
              <a:latin typeface="Times New Roman" pitchFamily="18" charset="0"/>
              <a:cs typeface="Times New Roman" pitchFamily="18" charset="0"/>
            </a:endParaRPr>
          </a:p>
        </p:txBody>
      </p:sp>
      <p:sp>
        <p:nvSpPr>
          <p:cNvPr id="6" name="Rectangle 5"/>
          <p:cNvSpPr/>
          <p:nvPr/>
        </p:nvSpPr>
        <p:spPr>
          <a:xfrm>
            <a:off x="595930" y="2337596"/>
            <a:ext cx="4467890" cy="523220"/>
          </a:xfrm>
          <a:prstGeom prst="rect">
            <a:avLst/>
          </a:prstGeom>
        </p:spPr>
        <p:txBody>
          <a:bodyPr wrap="none">
            <a:spAutoFit/>
          </a:bodyPr>
          <a:lstStyle/>
          <a:p>
            <a:r>
              <a:rPr lang="vi-VN" sz="2800" dirty="0">
                <a:latin typeface="Times New Roman" pitchFamily="18" charset="0"/>
                <a:cs typeface="Times New Roman" pitchFamily="18" charset="0"/>
              </a:rPr>
              <a:t>A. Con gái hơi một tí là khóc.</a:t>
            </a:r>
            <a:endParaRPr lang="en-US" sz="2800" dirty="0">
              <a:latin typeface="Times New Roman" pitchFamily="18" charset="0"/>
              <a:cs typeface="Times New Roman" pitchFamily="18" charset="0"/>
            </a:endParaRPr>
          </a:p>
        </p:txBody>
      </p:sp>
      <p:sp>
        <p:nvSpPr>
          <p:cNvPr id="7" name="Rectangle 6"/>
          <p:cNvSpPr/>
          <p:nvPr/>
        </p:nvSpPr>
        <p:spPr>
          <a:xfrm>
            <a:off x="595929" y="2865839"/>
            <a:ext cx="5806398" cy="523220"/>
          </a:xfrm>
          <a:prstGeom prst="rect">
            <a:avLst/>
          </a:prstGeom>
        </p:spPr>
        <p:txBody>
          <a:bodyPr wrap="none">
            <a:spAutoFit/>
          </a:bodyPr>
          <a:lstStyle/>
          <a:p>
            <a:r>
              <a:rPr lang="vi-VN" sz="2800" dirty="0" smtClean="0">
                <a:latin typeface="Times New Roman" pitchFamily="18" charset="0"/>
                <a:cs typeface="Times New Roman" pitchFamily="18" charset="0"/>
              </a:rPr>
              <a:t>B. Con gái sinh ra để nấu cơm, rửa bát.</a:t>
            </a:r>
            <a:endParaRPr lang="en-US" sz="2800" dirty="0">
              <a:latin typeface="Times New Roman" pitchFamily="18" charset="0"/>
              <a:cs typeface="Times New Roman" pitchFamily="18" charset="0"/>
            </a:endParaRPr>
          </a:p>
        </p:txBody>
      </p:sp>
      <p:sp>
        <p:nvSpPr>
          <p:cNvPr id="8" name="Rectangle 7"/>
          <p:cNvSpPr/>
          <p:nvPr/>
        </p:nvSpPr>
        <p:spPr>
          <a:xfrm>
            <a:off x="595929" y="3389059"/>
            <a:ext cx="5553123" cy="523220"/>
          </a:xfrm>
          <a:prstGeom prst="rect">
            <a:avLst/>
          </a:prstGeom>
        </p:spPr>
        <p:txBody>
          <a:bodyPr wrap="none">
            <a:spAutoFit/>
          </a:bodyPr>
          <a:lstStyle/>
          <a:p>
            <a:r>
              <a:rPr lang="vi-VN" sz="2800" dirty="0">
                <a:latin typeface="Times New Roman" pitchFamily="18" charset="0"/>
                <a:cs typeface="Times New Roman" pitchFamily="18" charset="0"/>
              </a:rPr>
              <a:t>C. Con trai là những người mạnh mẽ.</a:t>
            </a:r>
            <a:endParaRPr lang="en-US" sz="2800" dirty="0">
              <a:latin typeface="Times New Roman" pitchFamily="18" charset="0"/>
              <a:cs typeface="Times New Roman" pitchFamily="18" charset="0"/>
            </a:endParaRPr>
          </a:p>
        </p:txBody>
      </p:sp>
      <p:sp>
        <p:nvSpPr>
          <p:cNvPr id="9" name="Rectangle 8"/>
          <p:cNvSpPr/>
          <p:nvPr/>
        </p:nvSpPr>
        <p:spPr>
          <a:xfrm>
            <a:off x="595930" y="3917302"/>
            <a:ext cx="7225055" cy="523220"/>
          </a:xfrm>
          <a:prstGeom prst="rect">
            <a:avLst/>
          </a:prstGeom>
        </p:spPr>
        <p:txBody>
          <a:bodyPr wrap="none">
            <a:spAutoFit/>
          </a:bodyPr>
          <a:lstStyle/>
          <a:p>
            <a:r>
              <a:rPr lang="vi-VN" sz="2800" dirty="0">
                <a:latin typeface="Times New Roman" pitchFamily="18" charset="0"/>
                <a:cs typeface="Times New Roman" pitchFamily="18" charset="0"/>
              </a:rPr>
              <a:t>D. Những người phụ nữ chỉ biết ở nhà trông con.</a:t>
            </a:r>
            <a:endParaRPr lang="en-US" sz="2800" dirty="0">
              <a:latin typeface="Times New Roman" pitchFamily="18" charset="0"/>
              <a:cs typeface="Times New Roman" pitchFamily="18" charset="0"/>
            </a:endParaRPr>
          </a:p>
        </p:txBody>
      </p:sp>
      <p:sp>
        <p:nvSpPr>
          <p:cNvPr id="10" name="Rectangle 9"/>
          <p:cNvSpPr/>
          <p:nvPr/>
        </p:nvSpPr>
        <p:spPr>
          <a:xfrm>
            <a:off x="595930" y="4440522"/>
            <a:ext cx="5105885" cy="523220"/>
          </a:xfrm>
          <a:prstGeom prst="rect">
            <a:avLst/>
          </a:prstGeom>
        </p:spPr>
        <p:txBody>
          <a:bodyPr wrap="none">
            <a:spAutoFit/>
          </a:bodyPr>
          <a:lstStyle/>
          <a:p>
            <a:r>
              <a:rPr lang="vi-VN" sz="2800" dirty="0">
                <a:latin typeface="Times New Roman" pitchFamily="18" charset="0"/>
                <a:cs typeface="Times New Roman" pitchFamily="18" charset="0"/>
              </a:rPr>
              <a:t>E. Đàn ông là trụ cột của gia đình.</a:t>
            </a:r>
            <a:endParaRPr lang="en-US" sz="2800" dirty="0">
              <a:latin typeface="Times New Roman" pitchFamily="18" charset="0"/>
              <a:cs typeface="Times New Roman" pitchFamily="18" charset="0"/>
            </a:endParaRPr>
          </a:p>
        </p:txBody>
      </p:sp>
      <p:sp>
        <p:nvSpPr>
          <p:cNvPr id="11" name="Rectangle 10"/>
          <p:cNvSpPr/>
          <p:nvPr/>
        </p:nvSpPr>
        <p:spPr>
          <a:xfrm>
            <a:off x="595929" y="4994284"/>
            <a:ext cx="9353307" cy="523220"/>
          </a:xfrm>
          <a:prstGeom prst="rect">
            <a:avLst/>
          </a:prstGeom>
        </p:spPr>
        <p:txBody>
          <a:bodyPr wrap="square">
            <a:spAutoFit/>
          </a:bodyPr>
          <a:lstStyle/>
          <a:p>
            <a:r>
              <a:rPr lang="vi-VN" sz="2800" dirty="0">
                <a:latin typeface="Times New Roman" pitchFamily="18" charset="0"/>
                <a:cs typeface="Times New Roman" pitchFamily="18" charset="0"/>
              </a:rPr>
              <a:t>G. Con trai có thể làm được các công việc đòi hỏi sự khéo léo.</a:t>
            </a:r>
            <a:endParaRPr lang="en-US" sz="2800" dirty="0">
              <a:latin typeface="Times New Roman" pitchFamily="18" charset="0"/>
              <a:cs typeface="Times New Roman" pitchFamily="18" charset="0"/>
            </a:endParaRPr>
          </a:p>
        </p:txBody>
      </p:sp>
      <p:sp>
        <p:nvSpPr>
          <p:cNvPr id="12" name="Rectangle 11"/>
          <p:cNvSpPr/>
          <p:nvPr/>
        </p:nvSpPr>
        <p:spPr>
          <a:xfrm>
            <a:off x="595929" y="5517504"/>
            <a:ext cx="11036436" cy="954107"/>
          </a:xfrm>
          <a:prstGeom prst="rect">
            <a:avLst/>
          </a:prstGeom>
        </p:spPr>
        <p:txBody>
          <a:bodyPr wrap="square">
            <a:spAutoFit/>
          </a:bodyPr>
          <a:lstStyle/>
          <a:p>
            <a:r>
              <a:rPr lang="vi-VN" sz="2800" dirty="0">
                <a:latin typeface="Times New Roman" pitchFamily="18" charset="0"/>
                <a:cs typeface="Times New Roman" pitchFamily="18" charset="0"/>
              </a:rPr>
              <a:t>c. Sau mỗi câu trên, quản trò dừng lại cho các bạn bày tỏ ý kiến của mình bằng cách giơ thẻ.</a:t>
            </a:r>
            <a:endParaRPr lang="en-US" sz="2800" dirty="0">
              <a:latin typeface="Times New Roman" pitchFamily="18" charset="0"/>
              <a:cs typeface="Times New Roman" pitchFamily="18" charset="0"/>
            </a:endParaRPr>
          </a:p>
        </p:txBody>
      </p:sp>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842607845"/>
      </p:ext>
    </p:extLst>
  </p:cSld>
  <p:clrMapOvr>
    <a:masterClrMapping/>
  </p:clrMapOvr>
  <mc:AlternateContent xmlns:mc="http://schemas.openxmlformats.org/markup-compatibility/2006" xmlns:p14="http://schemas.microsoft.com/office/powerpoint/2010/main">
    <mc:Choice Requires="p14">
      <p:transition spd="slow" p14:dur="2000" advTm="61932"/>
    </mc:Choice>
    <mc:Fallback xmlns="">
      <p:transition spd="slow" advTm="61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ppt_w</p:attrName>
                                        </p:attrNameLst>
                                      </p:cBhvr>
                                      <p:tavLst>
                                        <p:tav tm="0">
                                          <p:val>
                                            <p:fltVal val="0"/>
                                          </p:val>
                                        </p:tav>
                                        <p:tav tm="100000">
                                          <p:val>
                                            <p:strVal val="#ppt_w"/>
                                          </p:val>
                                        </p:tav>
                                      </p:tavLst>
                                    </p:anim>
                                    <p:anim calcmode="lin" valueType="num">
                                      <p:cBhvr>
                                        <p:cTn id="44" dur="500" fill="hold"/>
                                        <p:tgtEl>
                                          <p:spTgt spid="9"/>
                                        </p:tgtEl>
                                        <p:attrNameLst>
                                          <p:attrName>ppt_h</p:attrName>
                                        </p:attrNameLst>
                                      </p:cBhvr>
                                      <p:tavLst>
                                        <p:tav tm="0">
                                          <p:val>
                                            <p:fltVal val="0"/>
                                          </p:val>
                                        </p:tav>
                                        <p:tav tm="100000">
                                          <p:val>
                                            <p:strVal val="#ppt_h"/>
                                          </p:val>
                                        </p:tav>
                                      </p:tavLst>
                                    </p:anim>
                                    <p:animEffect transition="in" filter="fade">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500" fill="hold"/>
                                        <p:tgtEl>
                                          <p:spTgt spid="10"/>
                                        </p:tgtEl>
                                        <p:attrNameLst>
                                          <p:attrName>ppt_w</p:attrName>
                                        </p:attrNameLst>
                                      </p:cBhvr>
                                      <p:tavLst>
                                        <p:tav tm="0">
                                          <p:val>
                                            <p:fltVal val="0"/>
                                          </p:val>
                                        </p:tav>
                                        <p:tav tm="100000">
                                          <p:val>
                                            <p:strVal val="#ppt_w"/>
                                          </p:val>
                                        </p:tav>
                                      </p:tavLst>
                                    </p:anim>
                                    <p:anim calcmode="lin" valueType="num">
                                      <p:cBhvr>
                                        <p:cTn id="51" dur="500" fill="hold"/>
                                        <p:tgtEl>
                                          <p:spTgt spid="10"/>
                                        </p:tgtEl>
                                        <p:attrNameLst>
                                          <p:attrName>ppt_h</p:attrName>
                                        </p:attrNameLst>
                                      </p:cBhvr>
                                      <p:tavLst>
                                        <p:tav tm="0">
                                          <p:val>
                                            <p:fltVal val="0"/>
                                          </p:val>
                                        </p:tav>
                                        <p:tav tm="100000">
                                          <p:val>
                                            <p:strVal val="#ppt_h"/>
                                          </p:val>
                                        </p:tav>
                                      </p:tavLst>
                                    </p:anim>
                                    <p:animEffect transition="in" filter="fade">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500" fill="hold"/>
                                        <p:tgtEl>
                                          <p:spTgt spid="11"/>
                                        </p:tgtEl>
                                        <p:attrNameLst>
                                          <p:attrName>ppt_w</p:attrName>
                                        </p:attrNameLst>
                                      </p:cBhvr>
                                      <p:tavLst>
                                        <p:tav tm="0">
                                          <p:val>
                                            <p:fltVal val="0"/>
                                          </p:val>
                                        </p:tav>
                                        <p:tav tm="100000">
                                          <p:val>
                                            <p:strVal val="#ppt_w"/>
                                          </p:val>
                                        </p:tav>
                                      </p:tavLst>
                                    </p:anim>
                                    <p:anim calcmode="lin" valueType="num">
                                      <p:cBhvr>
                                        <p:cTn id="58" dur="500" fill="hold"/>
                                        <p:tgtEl>
                                          <p:spTgt spid="11"/>
                                        </p:tgtEl>
                                        <p:attrNameLst>
                                          <p:attrName>ppt_h</p:attrName>
                                        </p:attrNameLst>
                                      </p:cBhvr>
                                      <p:tavLst>
                                        <p:tav tm="0">
                                          <p:val>
                                            <p:fltVal val="0"/>
                                          </p:val>
                                        </p:tav>
                                        <p:tav tm="100000">
                                          <p:val>
                                            <p:strVal val="#ppt_h"/>
                                          </p:val>
                                        </p:tav>
                                      </p:tavLst>
                                    </p:anim>
                                    <p:animEffect transition="in" filter="fade">
                                      <p:cBhvr>
                                        <p:cTn id="59" dur="5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500" fill="hold"/>
                                        <p:tgtEl>
                                          <p:spTgt spid="12"/>
                                        </p:tgtEl>
                                        <p:attrNameLst>
                                          <p:attrName>ppt_w</p:attrName>
                                        </p:attrNameLst>
                                      </p:cBhvr>
                                      <p:tavLst>
                                        <p:tav tm="0">
                                          <p:val>
                                            <p:fltVal val="0"/>
                                          </p:val>
                                        </p:tav>
                                        <p:tav tm="100000">
                                          <p:val>
                                            <p:strVal val="#ppt_w"/>
                                          </p:val>
                                        </p:tav>
                                      </p:tavLst>
                                    </p:anim>
                                    <p:anim calcmode="lin" valueType="num">
                                      <p:cBhvr>
                                        <p:cTn id="65" dur="500" fill="hold"/>
                                        <p:tgtEl>
                                          <p:spTgt spid="12"/>
                                        </p:tgtEl>
                                        <p:attrNameLst>
                                          <p:attrName>ppt_h</p:attrName>
                                        </p:attrNameLst>
                                      </p:cBhvr>
                                      <p:tavLst>
                                        <p:tav tm="0">
                                          <p:val>
                                            <p:fltVal val="0"/>
                                          </p:val>
                                        </p:tav>
                                        <p:tav tm="100000">
                                          <p:val>
                                            <p:strVal val="#ppt_h"/>
                                          </p:val>
                                        </p:tav>
                                      </p:tavLst>
                                    </p:anim>
                                    <p:animEffect transition="in" filter="fade">
                                      <p:cBhvr>
                                        <p:cTn id="6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14"/>
                </p:tgtEl>
              </p:cMediaNode>
            </p:audio>
          </p:childTnLst>
        </p:cTn>
      </p:par>
    </p:tnLst>
    <p:bldLst>
      <p:bldP spid="3" grpId="0"/>
      <p:bldP spid="4" grpId="0"/>
      <p:bldP spid="5" grpId="0"/>
      <p:bldP spid="6" grpId="0"/>
      <p:bldP spid="7" grpId="0"/>
      <p:bldP spid="8" grpId="0"/>
      <p:bldP spid="9" grpId="0"/>
      <p:bldP spid="10"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4420" y="269823"/>
            <a:ext cx="10373193" cy="954107"/>
          </a:xfrm>
          <a:prstGeom prst="rect">
            <a:avLst/>
          </a:prstGeom>
          <a:noFill/>
        </p:spPr>
        <p:txBody>
          <a:bodyPr wrap="square" rtlCol="0">
            <a:spAutoFit/>
          </a:bodyPr>
          <a:lstStyle/>
          <a:p>
            <a:r>
              <a:rPr lang="en-US" sz="2800" dirty="0" smtClean="0">
                <a:latin typeface="Times New Roman" pitchFamily="18" charset="0"/>
                <a:cs typeface="Times New Roman" pitchFamily="18" charset="0"/>
              </a:rPr>
              <a:t>c) </a:t>
            </a:r>
            <a:r>
              <a:rPr lang="en-US" sz="2800" dirty="0" err="1" smtClean="0">
                <a:latin typeface="Times New Roman" pitchFamily="18" charset="0"/>
                <a:cs typeface="Times New Roman" pitchFamily="18" charset="0"/>
              </a:rPr>
              <a:t>Cử</a:t>
            </a:r>
            <a:r>
              <a:rPr lang="en-US" sz="2800" dirty="0" smtClean="0">
                <a:latin typeface="Times New Roman" pitchFamily="18" charset="0"/>
                <a:cs typeface="Times New Roman" pitchFamily="18" charset="0"/>
              </a:rPr>
              <a:t> 1 </a:t>
            </a:r>
            <a:r>
              <a:rPr lang="en-US" sz="2800" dirty="0" err="1" smtClean="0">
                <a:latin typeface="Times New Roman" pitchFamily="18" charset="0"/>
                <a:cs typeface="Times New Roman" pitchFamily="18" charset="0"/>
              </a:rPr>
              <a:t>bạn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đếm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xem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bao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nhiêu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hoặc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trai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đồng</a:t>
            </a:r>
            <a:r>
              <a:rPr lang="en-US" sz="2800" dirty="0" smtClean="0">
                <a:latin typeface="Times New Roman" pitchFamily="18" charset="0"/>
                <a:cs typeface="Times New Roman" pitchFamily="18" charset="0"/>
              </a:rPr>
              <a:t> ý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bao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nhiêu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hoặc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trai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đồng</a:t>
            </a:r>
            <a:r>
              <a:rPr lang="en-US" sz="2800" dirty="0" smtClean="0">
                <a:latin typeface="Times New Roman" pitchFamily="18" charset="0"/>
                <a:cs typeface="Times New Roman" pitchFamily="18" charset="0"/>
              </a:rPr>
              <a:t> ý </a:t>
            </a:r>
            <a:r>
              <a:rPr lang="en-US" sz="2800" dirty="0" err="1" smtClean="0">
                <a:latin typeface="Times New Roman" pitchFamily="18" charset="0"/>
                <a:cs typeface="Times New Roman" pitchFamily="18" charset="0"/>
              </a:rPr>
              <a:t>đối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từng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câu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trên</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3" name="Rectangle 2"/>
          <p:cNvSpPr/>
          <p:nvPr/>
        </p:nvSpPr>
        <p:spPr>
          <a:xfrm>
            <a:off x="884419" y="1223930"/>
            <a:ext cx="10373193" cy="523220"/>
          </a:xfrm>
          <a:prstGeom prst="rect">
            <a:avLst/>
          </a:prstGeom>
        </p:spPr>
        <p:txBody>
          <a:bodyPr wrap="square">
            <a:spAutoFit/>
          </a:bodyPr>
          <a:lstStyle/>
          <a:p>
            <a:r>
              <a:rPr lang="vi-VN" sz="2800" dirty="0">
                <a:latin typeface="Times New Roman" pitchFamily="18" charset="0"/>
                <a:cs typeface="Times New Roman" pitchFamily="18" charset="0"/>
              </a:rPr>
              <a:t>d. Thảo luận sau khi chơi: Qua trò chơi chúng ta rút ra được điều gì</a:t>
            </a:r>
            <a:endParaRPr lang="en-US" sz="2800" dirty="0">
              <a:latin typeface="Times New Roman" pitchFamily="18" charset="0"/>
              <a:cs typeface="Times New Roman" pitchFamily="18" charset="0"/>
            </a:endParaRPr>
          </a:p>
        </p:txBody>
      </p:sp>
      <p:sp>
        <p:nvSpPr>
          <p:cNvPr id="4" name="Rectangle 3"/>
          <p:cNvSpPr/>
          <p:nvPr/>
        </p:nvSpPr>
        <p:spPr>
          <a:xfrm>
            <a:off x="884419" y="1747150"/>
            <a:ext cx="4144083" cy="523220"/>
          </a:xfrm>
          <a:prstGeom prst="rect">
            <a:avLst/>
          </a:prstGeom>
        </p:spPr>
        <p:txBody>
          <a:bodyPr wrap="none">
            <a:spAutoFit/>
          </a:bodyPr>
          <a:lstStyle/>
          <a:p>
            <a:r>
              <a:rPr lang="vi-VN" sz="2800" b="1" dirty="0">
                <a:latin typeface="Times New Roman" pitchFamily="18" charset="0"/>
                <a:cs typeface="Times New Roman" pitchFamily="18" charset="0"/>
              </a:rPr>
              <a:t>Đáp án và hướng dẫn giải</a:t>
            </a:r>
            <a:endParaRPr lang="en-US" sz="2800" dirty="0">
              <a:latin typeface="Times New Roman" pitchFamily="18" charset="0"/>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897558773"/>
              </p:ext>
            </p:extLst>
          </p:nvPr>
        </p:nvGraphicFramePr>
        <p:xfrm>
          <a:off x="749509" y="2563456"/>
          <a:ext cx="10687986" cy="3474720"/>
        </p:xfrm>
        <a:graphic>
          <a:graphicData uri="http://schemas.openxmlformats.org/drawingml/2006/table">
            <a:tbl>
              <a:tblPr firstRow="1" bandRow="1">
                <a:tableStyleId>{5940675A-B579-460E-94D1-54222C63F5DA}</a:tableStyleId>
              </a:tblPr>
              <a:tblGrid>
                <a:gridCol w="8199619"/>
                <a:gridCol w="1304144"/>
                <a:gridCol w="1184223"/>
              </a:tblGrid>
              <a:tr h="370840">
                <a:tc>
                  <a:txBody>
                    <a:bodyPr/>
                    <a:lstStyle/>
                    <a:p>
                      <a:pPr algn="ctr"/>
                      <a:r>
                        <a:rPr lang="en-US" sz="2400" b="1" dirty="0">
                          <a:effectLst/>
                          <a:latin typeface="Times New Roman" pitchFamily="18" charset="0"/>
                          <a:cs typeface="Times New Roman" pitchFamily="18" charset="0"/>
                        </a:rPr>
                        <a:t>Ý </a:t>
                      </a:r>
                      <a:r>
                        <a:rPr lang="en-US" sz="2400" b="1" dirty="0" err="1">
                          <a:effectLst/>
                          <a:latin typeface="Times New Roman" pitchFamily="18" charset="0"/>
                          <a:cs typeface="Times New Roman" pitchFamily="18" charset="0"/>
                        </a:rPr>
                        <a:t>kiến</a:t>
                      </a:r>
                      <a:endParaRPr lang="en-US" sz="2400" b="1" dirty="0">
                        <a:effectLst/>
                        <a:latin typeface="Times New Roman" pitchFamily="18" charset="0"/>
                        <a:cs typeface="Times New Roman" pitchFamily="18" charset="0"/>
                      </a:endParaRPr>
                    </a:p>
                  </a:txBody>
                  <a:tcPr marL="38100" marR="38100" marT="38100" marB="38100" anchor="ctr"/>
                </a:tc>
                <a:tc>
                  <a:txBody>
                    <a:bodyPr/>
                    <a:lstStyle/>
                    <a:p>
                      <a:pPr algn="ctr"/>
                      <a:r>
                        <a:rPr lang="en-US" sz="2400" b="1">
                          <a:effectLst/>
                          <a:latin typeface="Times New Roman" pitchFamily="18" charset="0"/>
                          <a:cs typeface="Times New Roman" pitchFamily="18" charset="0"/>
                        </a:rPr>
                        <a:t>Đồng ý</a:t>
                      </a:r>
                    </a:p>
                  </a:txBody>
                  <a:tcPr marL="38100" marR="38100" marT="38100" marB="38100" anchor="ctr"/>
                </a:tc>
                <a:tc>
                  <a:txBody>
                    <a:bodyPr/>
                    <a:lstStyle/>
                    <a:p>
                      <a:pPr algn="ctr"/>
                      <a:r>
                        <a:rPr lang="vi-VN" sz="2400" b="1">
                          <a:effectLst/>
                          <a:latin typeface="Times New Roman" pitchFamily="18" charset="0"/>
                          <a:cs typeface="Times New Roman" pitchFamily="18" charset="0"/>
                        </a:rPr>
                        <a:t>Không đồng ý</a:t>
                      </a:r>
                    </a:p>
                  </a:txBody>
                  <a:tcPr marL="38100" marR="38100" marT="38100" marB="38100" anchor="ctr"/>
                </a:tc>
              </a:tr>
              <a:tr h="370840">
                <a:tc>
                  <a:txBody>
                    <a:bodyPr/>
                    <a:lstStyle/>
                    <a:p>
                      <a:pPr algn="l"/>
                      <a:r>
                        <a:rPr lang="vi-VN" sz="2400" b="1" dirty="0">
                          <a:effectLst/>
                          <a:latin typeface="Times New Roman" pitchFamily="18" charset="0"/>
                          <a:cs typeface="Times New Roman" pitchFamily="18" charset="0"/>
                        </a:rPr>
                        <a:t>A. Con gái hơi một tí là khóc</a:t>
                      </a:r>
                    </a:p>
                  </a:txBody>
                  <a:tcPr marL="38100" marR="38100" marT="38100" marB="38100" anchor="ctr"/>
                </a:tc>
                <a:tc>
                  <a:txBody>
                    <a:bodyPr/>
                    <a:lstStyle/>
                    <a:p>
                      <a:pPr algn="ctr"/>
                      <a:endParaRPr lang="en-US" sz="2400" b="1">
                        <a:effectLst/>
                        <a:latin typeface="Times New Roman" pitchFamily="18" charset="0"/>
                        <a:cs typeface="Times New Roman" pitchFamily="18" charset="0"/>
                      </a:endParaRPr>
                    </a:p>
                  </a:txBody>
                  <a:tcPr marL="38100" marR="38100" marT="38100" marB="38100" anchor="ctr"/>
                </a:tc>
                <a:tc>
                  <a:txBody>
                    <a:bodyPr/>
                    <a:lstStyle/>
                    <a:p>
                      <a:pPr algn="ctr"/>
                      <a:r>
                        <a:rPr lang="en-US" sz="2400" b="1">
                          <a:effectLst/>
                          <a:latin typeface="Times New Roman" pitchFamily="18" charset="0"/>
                          <a:cs typeface="Times New Roman" pitchFamily="18" charset="0"/>
                        </a:rPr>
                        <a:t>x</a:t>
                      </a:r>
                    </a:p>
                  </a:txBody>
                  <a:tcPr marL="38100" marR="38100" marT="38100" marB="38100" anchor="ctr"/>
                </a:tc>
              </a:tr>
              <a:tr h="370840">
                <a:tc>
                  <a:txBody>
                    <a:bodyPr/>
                    <a:lstStyle/>
                    <a:p>
                      <a:pPr algn="l"/>
                      <a:r>
                        <a:rPr lang="vi-VN" sz="2400" b="1" dirty="0">
                          <a:effectLst/>
                          <a:latin typeface="Times New Roman" pitchFamily="18" charset="0"/>
                          <a:cs typeface="Times New Roman" pitchFamily="18" charset="0"/>
                        </a:rPr>
                        <a:t>B. Con gái sinh ra để nấu cơm, rửa bát.</a:t>
                      </a:r>
                    </a:p>
                  </a:txBody>
                  <a:tcPr marL="38100" marR="38100" marT="38100" marB="38100" anchor="ctr"/>
                </a:tc>
                <a:tc>
                  <a:txBody>
                    <a:bodyPr/>
                    <a:lstStyle/>
                    <a:p>
                      <a:pPr algn="ctr"/>
                      <a:endParaRPr lang="en-US" sz="2400" b="1">
                        <a:effectLst/>
                        <a:latin typeface="Times New Roman" pitchFamily="18" charset="0"/>
                        <a:cs typeface="Times New Roman" pitchFamily="18" charset="0"/>
                      </a:endParaRPr>
                    </a:p>
                  </a:txBody>
                  <a:tcPr marL="38100" marR="38100" marT="38100" marB="38100" anchor="ctr"/>
                </a:tc>
                <a:tc>
                  <a:txBody>
                    <a:bodyPr/>
                    <a:lstStyle/>
                    <a:p>
                      <a:pPr algn="ctr"/>
                      <a:r>
                        <a:rPr lang="en-US" sz="2400" b="1" dirty="0">
                          <a:effectLst/>
                          <a:latin typeface="Times New Roman" pitchFamily="18" charset="0"/>
                          <a:cs typeface="Times New Roman" pitchFamily="18" charset="0"/>
                        </a:rPr>
                        <a:t>x</a:t>
                      </a:r>
                    </a:p>
                  </a:txBody>
                  <a:tcPr marL="38100" marR="38100" marT="38100" marB="38100" anchor="ctr"/>
                </a:tc>
              </a:tr>
              <a:tr h="370840">
                <a:tc>
                  <a:txBody>
                    <a:bodyPr/>
                    <a:lstStyle/>
                    <a:p>
                      <a:pPr algn="l"/>
                      <a:r>
                        <a:rPr lang="vi-VN" sz="2400" b="1" dirty="0">
                          <a:effectLst/>
                          <a:latin typeface="Times New Roman" pitchFamily="18" charset="0"/>
                          <a:cs typeface="Times New Roman" pitchFamily="18" charset="0"/>
                        </a:rPr>
                        <a:t>C. Con trai là những người mạnh mẽ.</a:t>
                      </a:r>
                    </a:p>
                  </a:txBody>
                  <a:tcPr marL="38100" marR="38100" marT="38100" marB="38100" anchor="ctr"/>
                </a:tc>
                <a:tc>
                  <a:txBody>
                    <a:bodyPr/>
                    <a:lstStyle/>
                    <a:p>
                      <a:pPr algn="ctr"/>
                      <a:r>
                        <a:rPr lang="en-US" sz="2400" b="1">
                          <a:effectLst/>
                          <a:latin typeface="Times New Roman" pitchFamily="18" charset="0"/>
                          <a:cs typeface="Times New Roman" pitchFamily="18" charset="0"/>
                        </a:rPr>
                        <a:t>x</a:t>
                      </a:r>
                    </a:p>
                  </a:txBody>
                  <a:tcPr marL="38100" marR="38100" marT="38100" marB="38100" anchor="ctr"/>
                </a:tc>
                <a:tc>
                  <a:txBody>
                    <a:bodyPr/>
                    <a:lstStyle/>
                    <a:p>
                      <a:pPr algn="ctr"/>
                      <a:endParaRPr lang="en-US" sz="2400" b="1">
                        <a:effectLst/>
                        <a:latin typeface="Times New Roman" pitchFamily="18" charset="0"/>
                        <a:cs typeface="Times New Roman" pitchFamily="18" charset="0"/>
                      </a:endParaRPr>
                    </a:p>
                  </a:txBody>
                  <a:tcPr marL="38100" marR="38100" marT="38100" marB="38100" anchor="ctr"/>
                </a:tc>
              </a:tr>
              <a:tr h="370840">
                <a:tc>
                  <a:txBody>
                    <a:bodyPr/>
                    <a:lstStyle/>
                    <a:p>
                      <a:pPr algn="l"/>
                      <a:r>
                        <a:rPr lang="vi-VN" sz="2400" b="1" dirty="0">
                          <a:effectLst/>
                          <a:latin typeface="Times New Roman" pitchFamily="18" charset="0"/>
                          <a:cs typeface="Times New Roman" pitchFamily="18" charset="0"/>
                        </a:rPr>
                        <a:t>D. Những người phụ nữ chỉ biết ở nhà trông con.</a:t>
                      </a:r>
                    </a:p>
                  </a:txBody>
                  <a:tcPr marL="38100" marR="38100" marT="38100" marB="38100" anchor="ctr"/>
                </a:tc>
                <a:tc>
                  <a:txBody>
                    <a:bodyPr/>
                    <a:lstStyle/>
                    <a:p>
                      <a:pPr algn="ctr"/>
                      <a:endParaRPr lang="en-US" sz="2400" b="1">
                        <a:effectLst/>
                        <a:latin typeface="Times New Roman" pitchFamily="18" charset="0"/>
                        <a:cs typeface="Times New Roman" pitchFamily="18" charset="0"/>
                      </a:endParaRPr>
                    </a:p>
                  </a:txBody>
                  <a:tcPr marL="38100" marR="38100" marT="38100" marB="38100" anchor="ctr"/>
                </a:tc>
                <a:tc>
                  <a:txBody>
                    <a:bodyPr/>
                    <a:lstStyle/>
                    <a:p>
                      <a:pPr algn="ctr"/>
                      <a:r>
                        <a:rPr lang="en-US" sz="2400" b="1">
                          <a:effectLst/>
                          <a:latin typeface="Times New Roman" pitchFamily="18" charset="0"/>
                          <a:cs typeface="Times New Roman" pitchFamily="18" charset="0"/>
                        </a:rPr>
                        <a:t>x</a:t>
                      </a:r>
                    </a:p>
                  </a:txBody>
                  <a:tcPr marL="38100" marR="38100" marT="38100" marB="38100" anchor="ctr"/>
                </a:tc>
              </a:tr>
              <a:tr h="370840">
                <a:tc>
                  <a:txBody>
                    <a:bodyPr/>
                    <a:lstStyle/>
                    <a:p>
                      <a:pPr algn="l"/>
                      <a:r>
                        <a:rPr lang="vi-VN" sz="2400" b="1" dirty="0">
                          <a:effectLst/>
                          <a:latin typeface="Times New Roman" pitchFamily="18" charset="0"/>
                          <a:cs typeface="Times New Roman" pitchFamily="18" charset="0"/>
                        </a:rPr>
                        <a:t>E. Đàn ông là trụ cột của gia đình</a:t>
                      </a:r>
                    </a:p>
                  </a:txBody>
                  <a:tcPr marL="38100" marR="38100" marT="38100" marB="38100" anchor="ctr"/>
                </a:tc>
                <a:tc>
                  <a:txBody>
                    <a:bodyPr/>
                    <a:lstStyle/>
                    <a:p>
                      <a:pPr algn="ctr"/>
                      <a:r>
                        <a:rPr lang="en-US" sz="2400" b="1">
                          <a:effectLst/>
                          <a:latin typeface="Times New Roman" pitchFamily="18" charset="0"/>
                          <a:cs typeface="Times New Roman" pitchFamily="18" charset="0"/>
                        </a:rPr>
                        <a:t>x</a:t>
                      </a:r>
                    </a:p>
                  </a:txBody>
                  <a:tcPr marL="38100" marR="38100" marT="38100" marB="38100" anchor="ctr"/>
                </a:tc>
                <a:tc>
                  <a:txBody>
                    <a:bodyPr/>
                    <a:lstStyle/>
                    <a:p>
                      <a:pPr algn="ctr"/>
                      <a:endParaRPr lang="en-US" sz="2400" b="1">
                        <a:effectLst/>
                        <a:latin typeface="Times New Roman" pitchFamily="18" charset="0"/>
                        <a:cs typeface="Times New Roman" pitchFamily="18" charset="0"/>
                      </a:endParaRPr>
                    </a:p>
                  </a:txBody>
                  <a:tcPr marL="38100" marR="38100" marT="38100" marB="38100" anchor="ctr"/>
                </a:tc>
              </a:tr>
              <a:tr h="370840">
                <a:tc>
                  <a:txBody>
                    <a:bodyPr/>
                    <a:lstStyle/>
                    <a:p>
                      <a:pPr algn="l"/>
                      <a:r>
                        <a:rPr lang="vi-VN" sz="2400" b="1" dirty="0">
                          <a:effectLst/>
                          <a:latin typeface="Times New Roman" pitchFamily="18" charset="0"/>
                          <a:cs typeface="Times New Roman" pitchFamily="18" charset="0"/>
                        </a:rPr>
                        <a:t>G. Con trai có thể làm được các công việc đòi hỏi sự khéo léo.</a:t>
                      </a:r>
                    </a:p>
                  </a:txBody>
                  <a:tcPr marL="38100" marR="38100" marT="38100" marB="38100" anchor="ctr"/>
                </a:tc>
                <a:tc>
                  <a:txBody>
                    <a:bodyPr/>
                    <a:lstStyle/>
                    <a:p>
                      <a:pPr algn="ctr"/>
                      <a:r>
                        <a:rPr lang="en-US" sz="2400" b="1" dirty="0">
                          <a:effectLst/>
                          <a:latin typeface="Times New Roman" pitchFamily="18" charset="0"/>
                          <a:cs typeface="Times New Roman" pitchFamily="18" charset="0"/>
                        </a:rPr>
                        <a:t>x</a:t>
                      </a:r>
                    </a:p>
                  </a:txBody>
                  <a:tcPr marL="38100" marR="38100" marT="38100" marB="38100" anchor="ctr"/>
                </a:tc>
                <a:tc>
                  <a:txBody>
                    <a:bodyPr/>
                    <a:lstStyle/>
                    <a:p>
                      <a:pPr algn="ctr"/>
                      <a:endParaRPr lang="en-US" sz="2400" b="1" dirty="0">
                        <a:latin typeface="Times New Roman" pitchFamily="18" charset="0"/>
                        <a:cs typeface="Times New Roman" pitchFamily="18" charset="0"/>
                      </a:endParaRPr>
                    </a:p>
                  </a:txBody>
                  <a:tcPr/>
                </a:tc>
              </a:tr>
            </a:tbl>
          </a:graphicData>
        </a:graphic>
      </p:graphicFrame>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76046273"/>
      </p:ext>
    </p:extLst>
  </p:cSld>
  <p:clrMapOvr>
    <a:masterClrMapping/>
  </p:clrMapOvr>
  <mc:AlternateContent xmlns:mc="http://schemas.openxmlformats.org/markup-compatibility/2006" xmlns:p14="http://schemas.microsoft.com/office/powerpoint/2010/main">
    <mc:Choice Requires="p14">
      <p:transition spd="slow" p14:dur="2000" advTm="53272"/>
    </mc:Choice>
    <mc:Fallback xmlns="">
      <p:transition spd="slow" advTm="53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ircle(in)">
                                      <p:cBhvr>
                                        <p:cTn id="23" dur="2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heel(1)">
                                      <p:cBhvr>
                                        <p:cTn id="2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7"/>
                </p:tgtEl>
              </p:cMediaNode>
            </p:audio>
          </p:childTnLst>
        </p:cTn>
      </p:par>
    </p:tnLst>
    <p:bldLst>
      <p:bldP spid="2" grpId="0"/>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4459" y="223416"/>
            <a:ext cx="10298243" cy="523220"/>
          </a:xfrm>
          <a:prstGeom prst="rect">
            <a:avLst/>
          </a:prstGeom>
          <a:noFill/>
        </p:spPr>
        <p:txBody>
          <a:bodyPr wrap="square" rtlCol="0">
            <a:spAutoFit/>
          </a:bodyPr>
          <a:lstStyle/>
          <a:p>
            <a:r>
              <a:rPr lang="en-US" sz="2800" dirty="0" smtClean="0">
                <a:latin typeface="Times New Roman" pitchFamily="18" charset="0"/>
                <a:cs typeface="Times New Roman" pitchFamily="18" charset="0"/>
              </a:rPr>
              <a:t>e) </a:t>
            </a:r>
            <a:r>
              <a:rPr lang="en-US" sz="2800" dirty="0" err="1" smtClean="0">
                <a:latin typeface="Times New Roman" pitchFamily="18" charset="0"/>
                <a:cs typeface="Times New Roman" pitchFamily="18" charset="0"/>
              </a:rPr>
              <a:t>Hãy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viết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câu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dưới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đây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vở</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3" name="Rectangle 2"/>
          <p:cNvSpPr/>
          <p:nvPr/>
        </p:nvSpPr>
        <p:spPr>
          <a:xfrm>
            <a:off x="824458" y="746636"/>
            <a:ext cx="10702977" cy="954107"/>
          </a:xfrm>
          <a:prstGeom prst="rect">
            <a:avLst/>
          </a:prstGeom>
        </p:spPr>
        <p:txBody>
          <a:bodyPr wrap="square">
            <a:spAutoFit/>
          </a:bodyPr>
          <a:lstStyle/>
          <a:p>
            <a:r>
              <a:rPr lang="vi-VN" sz="2800" dirty="0">
                <a:latin typeface="Times New Roman" pitchFamily="18" charset="0"/>
                <a:cs typeface="Times New Roman" pitchFamily="18" charset="0"/>
              </a:rPr>
              <a:t>=&gt; </a:t>
            </a:r>
            <a:r>
              <a:rPr lang="en-US" sz="2800" dirty="0" smtClean="0">
                <a:latin typeface="Times New Roman" pitchFamily="18" charset="0"/>
                <a:cs typeface="Times New Roman" pitchFamily="18" charset="0"/>
              </a:rPr>
              <a:t>“</a:t>
            </a:r>
            <a:r>
              <a:rPr lang="vi-VN" sz="2800" dirty="0" smtClean="0">
                <a:latin typeface="Times New Roman" pitchFamily="18" charset="0"/>
                <a:cs typeface="Times New Roman" pitchFamily="18" charset="0"/>
              </a:rPr>
              <a:t>Dù </a:t>
            </a:r>
            <a:r>
              <a:rPr lang="vi-VN" sz="2800" dirty="0">
                <a:latin typeface="Times New Roman" pitchFamily="18" charset="0"/>
                <a:cs typeface="Times New Roman" pitchFamily="18" charset="0"/>
              </a:rPr>
              <a:t>là con gái hay con trai, chúng ta đều bình đẳng, có quyền như nhau và chúng ta có thể làm những việc giống nhau</a:t>
            </a:r>
            <a:r>
              <a:rPr lang="vi-VN" sz="2800" dirty="0" smtClean="0">
                <a:latin typeface="Times New Roman" pitchFamily="18" charset="0"/>
                <a:cs typeface="Times New Roman" pitchFamily="18" charset="0"/>
              </a:rPr>
              <a:t>.</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4" name="Rectangle 3"/>
          <p:cNvSpPr/>
          <p:nvPr/>
        </p:nvSpPr>
        <p:spPr>
          <a:xfrm>
            <a:off x="824458" y="1700743"/>
            <a:ext cx="4564070" cy="523220"/>
          </a:xfrm>
          <a:prstGeom prst="rect">
            <a:avLst/>
          </a:prstGeom>
        </p:spPr>
        <p:txBody>
          <a:bodyPr wrap="none">
            <a:spAutoFit/>
          </a:bodyPr>
          <a:lstStyle/>
          <a:p>
            <a:r>
              <a:rPr lang="en-US" sz="2800" b="1" dirty="0">
                <a:solidFill>
                  <a:srgbClr val="0070C0"/>
                </a:solidFill>
                <a:latin typeface="Times New Roman" pitchFamily="18" charset="0"/>
                <a:cs typeface="Times New Roman" pitchFamily="18" charset="0"/>
              </a:rPr>
              <a:t>2. </a:t>
            </a:r>
            <a:r>
              <a:rPr lang="en-US" sz="2800" b="1" dirty="0" err="1">
                <a:solidFill>
                  <a:srgbClr val="0070C0"/>
                </a:solidFill>
                <a:latin typeface="Times New Roman" pitchFamily="18" charset="0"/>
                <a:cs typeface="Times New Roman" pitchFamily="18" charset="0"/>
              </a:rPr>
              <a:t>Đóng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vai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xử</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lí</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tình</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huống</a:t>
            </a:r>
            <a:r>
              <a:rPr lang="en-US" sz="2800" b="1" dirty="0">
                <a:solidFill>
                  <a:srgbClr val="0070C0"/>
                </a:solidFill>
                <a:latin typeface="Times New Roman" pitchFamily="18" charset="0"/>
                <a:cs typeface="Times New Roman" pitchFamily="18" charset="0"/>
              </a:rPr>
              <a:t>:</a:t>
            </a:r>
            <a:endParaRPr lang="en-US" sz="2800" dirty="0">
              <a:solidFill>
                <a:srgbClr val="0070C0"/>
              </a:solidFill>
              <a:latin typeface="Times New Roman" pitchFamily="18" charset="0"/>
              <a:cs typeface="Times New Roman" pitchFamily="18" charset="0"/>
            </a:endParaRPr>
          </a:p>
        </p:txBody>
      </p:sp>
      <p:sp>
        <p:nvSpPr>
          <p:cNvPr id="5" name="Rectangle 4"/>
          <p:cNvSpPr/>
          <p:nvPr/>
        </p:nvSpPr>
        <p:spPr>
          <a:xfrm>
            <a:off x="824458" y="2186407"/>
            <a:ext cx="11047752" cy="1384995"/>
          </a:xfrm>
          <a:prstGeom prst="rect">
            <a:avLst/>
          </a:prstGeom>
        </p:spPr>
        <p:txBody>
          <a:bodyPr wrap="square">
            <a:spAutoFit/>
          </a:bodyPr>
          <a:lstStyle/>
          <a:p>
            <a:r>
              <a:rPr lang="vi-VN" sz="2800" dirty="0">
                <a:latin typeface="Times New Roman" pitchFamily="18" charset="0"/>
                <a:cs typeface="Times New Roman" pitchFamily="18" charset="0"/>
              </a:rPr>
              <a:t>Gợi ý tình huống: Một bạn trai bị một bạn khác bắt nạt đang đứng khóc. Một bạn gái đứng ra bênh vực bạn trai đó... (các em có thể đưa ra các tình huống khác).</a:t>
            </a:r>
            <a:endParaRPr lang="en-US" sz="2800" dirty="0">
              <a:latin typeface="Times New Roman" pitchFamily="18" charset="0"/>
              <a:cs typeface="Times New Roman" pitchFamily="18" charset="0"/>
            </a:endParaRPr>
          </a:p>
        </p:txBody>
      </p:sp>
      <p:sp>
        <p:nvSpPr>
          <p:cNvPr id="6" name="Rectangle 5"/>
          <p:cNvSpPr/>
          <p:nvPr/>
        </p:nvSpPr>
        <p:spPr>
          <a:xfrm>
            <a:off x="824458" y="3510809"/>
            <a:ext cx="10702976" cy="954107"/>
          </a:xfrm>
          <a:prstGeom prst="rect">
            <a:avLst/>
          </a:prstGeom>
        </p:spPr>
        <p:txBody>
          <a:bodyPr wrap="square">
            <a:spAutoFit/>
          </a:bodyPr>
          <a:lstStyle/>
          <a:p>
            <a:r>
              <a:rPr lang="vi-VN" sz="2800" dirty="0">
                <a:latin typeface="Times New Roman" pitchFamily="18" charset="0"/>
                <a:cs typeface="Times New Roman" pitchFamily="18" charset="0"/>
              </a:rPr>
              <a:t>a. Các nhóm phân vai và thực hành diễn đạt nét mặt, cử chỉ, thái độ và tính cách phù hợp với tình huống đã đưa ra</a:t>
            </a:r>
            <a:endParaRPr lang="en-US" sz="2800" dirty="0">
              <a:latin typeface="Times New Roman" pitchFamily="18" charset="0"/>
              <a:cs typeface="Times New Roman" pitchFamily="18" charset="0"/>
            </a:endParaRPr>
          </a:p>
        </p:txBody>
      </p:sp>
      <p:sp>
        <p:nvSpPr>
          <p:cNvPr id="7" name="TextBox 6"/>
          <p:cNvSpPr txBox="1"/>
          <p:nvPr/>
        </p:nvSpPr>
        <p:spPr>
          <a:xfrm>
            <a:off x="824458" y="4397696"/>
            <a:ext cx="11047752" cy="954107"/>
          </a:xfrm>
          <a:prstGeom prst="rect">
            <a:avLst/>
          </a:prstGeom>
          <a:noFill/>
        </p:spPr>
        <p:txBody>
          <a:bodyPr wrap="square" rtlCol="0">
            <a:spAutoFit/>
          </a:bodyPr>
          <a:lstStyle/>
          <a:p>
            <a:r>
              <a:rPr lang="en-US" sz="2800" dirty="0" smtClean="0">
                <a:latin typeface="Times New Roman" pitchFamily="18" charset="0"/>
                <a:cs typeface="Times New Roman" pitchFamily="18" charset="0"/>
              </a:rPr>
              <a:t>b) </a:t>
            </a:r>
            <a:r>
              <a:rPr lang="en-US" sz="2800" dirty="0" err="1" smtClean="0">
                <a:latin typeface="Times New Roman" pitchFamily="18" charset="0"/>
                <a:cs typeface="Times New Roman" pitchFamily="18" charset="0"/>
              </a:rPr>
              <a:t>Từng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nhóm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diện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bày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trước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lớp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lớp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quan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nhận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xét</a:t>
            </a:r>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
        <p:nvSpPr>
          <p:cNvPr id="8" name="Rectangle 7"/>
          <p:cNvSpPr/>
          <p:nvPr/>
        </p:nvSpPr>
        <p:spPr>
          <a:xfrm>
            <a:off x="824459" y="5379391"/>
            <a:ext cx="10702976" cy="954107"/>
          </a:xfrm>
          <a:prstGeom prst="rect">
            <a:avLst/>
          </a:prstGeom>
        </p:spPr>
        <p:txBody>
          <a:bodyPr wrap="square">
            <a:spAutoFit/>
          </a:bodyPr>
          <a:lstStyle/>
          <a:p>
            <a:r>
              <a:rPr lang="vi-VN" sz="2800" dirty="0">
                <a:latin typeface="Times New Roman" pitchFamily="18" charset="0"/>
                <a:cs typeface="Times New Roman" pitchFamily="18" charset="0"/>
              </a:rPr>
              <a:t>b. Thảo luận sau khi đóng vai: Qua tình huống nêu trên chúng ta rút ra được điều gì?</a:t>
            </a:r>
            <a:endParaRPr lang="en-US" sz="2800" dirty="0">
              <a:latin typeface="Times New Roman" pitchFamily="18" charset="0"/>
              <a:cs typeface="Times New Roman" pitchFamily="18" charset="0"/>
            </a:endParaRPr>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022489851"/>
      </p:ext>
    </p:extLst>
  </p:cSld>
  <p:clrMapOvr>
    <a:masterClrMapping/>
  </p:clrMapOvr>
  <mc:AlternateContent xmlns:mc="http://schemas.openxmlformats.org/markup-compatibility/2006" xmlns:p14="http://schemas.microsoft.com/office/powerpoint/2010/main">
    <mc:Choice Requires="p14">
      <p:transition spd="slow" p14:dur="2000" advTm="71422"/>
    </mc:Choice>
    <mc:Fallback xmlns="">
      <p:transition spd="slow" advTm="71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500" fill="hold"/>
                                        <p:tgtEl>
                                          <p:spTgt spid="7"/>
                                        </p:tgtEl>
                                        <p:attrNameLst>
                                          <p:attrName>ppt_w</p:attrName>
                                        </p:attrNameLst>
                                      </p:cBhvr>
                                      <p:tavLst>
                                        <p:tav tm="0">
                                          <p:val>
                                            <p:fltVal val="0"/>
                                          </p:val>
                                        </p:tav>
                                        <p:tav tm="100000">
                                          <p:val>
                                            <p:strVal val="#ppt_w"/>
                                          </p:val>
                                        </p:tav>
                                      </p:tavLst>
                                    </p:anim>
                                    <p:anim calcmode="lin" valueType="num">
                                      <p:cBhvr>
                                        <p:cTn id="45" dur="500" fill="hold"/>
                                        <p:tgtEl>
                                          <p:spTgt spid="7"/>
                                        </p:tgtEl>
                                        <p:attrNameLst>
                                          <p:attrName>ppt_h</p:attrName>
                                        </p:attrNameLst>
                                      </p:cBhvr>
                                      <p:tavLst>
                                        <p:tav tm="0">
                                          <p:val>
                                            <p:fltVal val="0"/>
                                          </p:val>
                                        </p:tav>
                                        <p:tav tm="100000">
                                          <p:val>
                                            <p:strVal val="#ppt_h"/>
                                          </p:val>
                                        </p:tav>
                                      </p:tavLst>
                                    </p:anim>
                                    <p:animEffect transition="in" filter="fade">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fill="hold"/>
                                        <p:tgtEl>
                                          <p:spTgt spid="8"/>
                                        </p:tgtEl>
                                        <p:attrNameLst>
                                          <p:attrName>ppt_w</p:attrName>
                                        </p:attrNameLst>
                                      </p:cBhvr>
                                      <p:tavLst>
                                        <p:tav tm="0">
                                          <p:val>
                                            <p:fltVal val="0"/>
                                          </p:val>
                                        </p:tav>
                                        <p:tav tm="100000">
                                          <p:val>
                                            <p:strVal val="#ppt_w"/>
                                          </p:val>
                                        </p:tav>
                                      </p:tavLst>
                                    </p:anim>
                                    <p:anim calcmode="lin" valueType="num">
                                      <p:cBhvr>
                                        <p:cTn id="52" dur="500" fill="hold"/>
                                        <p:tgtEl>
                                          <p:spTgt spid="8"/>
                                        </p:tgtEl>
                                        <p:attrNameLst>
                                          <p:attrName>ppt_h</p:attrName>
                                        </p:attrNameLst>
                                      </p:cBhvr>
                                      <p:tavLst>
                                        <p:tav tm="0">
                                          <p:val>
                                            <p:fltVal val="0"/>
                                          </p:val>
                                        </p:tav>
                                        <p:tav tm="100000">
                                          <p:val>
                                            <p:strVal val="#ppt_h"/>
                                          </p:val>
                                        </p:tav>
                                      </p:tavLst>
                                    </p:anim>
                                    <p:animEffect transition="in" filter="fade">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4" fill="hold" display="0">
                  <p:stCondLst>
                    <p:cond delay="indefinite"/>
                  </p:stCondLst>
                  <p:endCondLst>
                    <p:cond evt="onStopAudio" delay="0">
                      <p:tgtEl>
                        <p:sldTgt/>
                      </p:tgtEl>
                    </p:cond>
                  </p:endCondLst>
                </p:cTn>
                <p:tgtEl>
                  <p:spTgt spid="10"/>
                </p:tgtEl>
              </p:cMediaNode>
            </p:audio>
          </p:childTnLst>
        </p:cTn>
      </p:par>
    </p:tnLst>
    <p:bldLst>
      <p:bldP spid="2" grpId="0"/>
      <p:bldP spid="3" grpId="0"/>
      <p:bldP spid="4" grpId="0"/>
      <p:bldP spid="5" grpId="0"/>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4242" y="49993"/>
            <a:ext cx="4144083" cy="523220"/>
          </a:xfrm>
          <a:prstGeom prst="rect">
            <a:avLst/>
          </a:prstGeom>
        </p:spPr>
        <p:txBody>
          <a:bodyPr wrap="none">
            <a:spAutoFit/>
          </a:bodyPr>
          <a:lstStyle/>
          <a:p>
            <a:r>
              <a:rPr lang="vi-VN" sz="2800" b="1" dirty="0">
                <a:latin typeface="Times New Roman" pitchFamily="18" charset="0"/>
                <a:cs typeface="Times New Roman" pitchFamily="18" charset="0"/>
              </a:rPr>
              <a:t>Đáp án và hướng dẫn giải</a:t>
            </a:r>
            <a:endParaRPr lang="en-US" sz="2800" dirty="0">
              <a:latin typeface="Times New Roman" pitchFamily="18" charset="0"/>
              <a:cs typeface="Times New Roman" pitchFamily="18" charset="0"/>
            </a:endParaRPr>
          </a:p>
        </p:txBody>
      </p:sp>
      <p:sp>
        <p:nvSpPr>
          <p:cNvPr id="3" name="Rectangle 2"/>
          <p:cNvSpPr/>
          <p:nvPr/>
        </p:nvSpPr>
        <p:spPr>
          <a:xfrm>
            <a:off x="859295" y="573213"/>
            <a:ext cx="1154483" cy="523220"/>
          </a:xfrm>
          <a:prstGeom prst="rect">
            <a:avLst/>
          </a:prstGeom>
        </p:spPr>
        <p:txBody>
          <a:bodyPr wrap="none">
            <a:spAutoFit/>
          </a:bodyPr>
          <a:lstStyle/>
          <a:p>
            <a:r>
              <a:rPr lang="en-US" sz="2800" b="1" dirty="0" err="1">
                <a:solidFill>
                  <a:srgbClr val="FF0000"/>
                </a:solidFill>
                <a:latin typeface="Times New Roman" pitchFamily="18" charset="0"/>
                <a:cs typeface="Times New Roman" pitchFamily="18" charset="0"/>
              </a:rPr>
              <a:t>Ví</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dụ</a:t>
            </a:r>
            <a:r>
              <a:rPr lang="en-US" sz="2800" b="1" dirty="0">
                <a:solidFill>
                  <a:srgbClr val="FF0000"/>
                </a:solidFill>
                <a:latin typeface="Times New Roman" pitchFamily="18" charset="0"/>
                <a:cs typeface="Times New Roman" pitchFamily="18" charset="0"/>
              </a:rPr>
              <a:t>:</a:t>
            </a:r>
          </a:p>
        </p:txBody>
      </p:sp>
      <p:sp>
        <p:nvSpPr>
          <p:cNvPr id="4" name="Rectangle 3"/>
          <p:cNvSpPr/>
          <p:nvPr/>
        </p:nvSpPr>
        <p:spPr>
          <a:xfrm>
            <a:off x="859294" y="1096433"/>
            <a:ext cx="10833033" cy="1815882"/>
          </a:xfrm>
          <a:prstGeom prst="rect">
            <a:avLst/>
          </a:prstGeom>
        </p:spPr>
        <p:txBody>
          <a:bodyPr wrap="square">
            <a:spAutoFit/>
          </a:bodyPr>
          <a:lstStyle/>
          <a:p>
            <a:r>
              <a:rPr lang="vi-VN" sz="2800" dirty="0">
                <a:latin typeface="Times New Roman" pitchFamily="18" charset="0"/>
                <a:cs typeface="Times New Roman" pitchFamily="18" charset="0"/>
              </a:rPr>
              <a:t>Tình huống 1: Hằng ngày, mẹ là người phụ trách nấu những bữa cơm ngon cho gia đình. Nhưng hôm nay, mẹ ốm, hai bố con Minh vào bếp nấu cơm cho cả nhà. Dù món ăn không ngon bằng mẹ nấu, nhưng cả hai bố con cũng giúp đỡ mẹ được phần nào.</a:t>
            </a:r>
            <a:endParaRPr lang="en-US" sz="2800" dirty="0">
              <a:latin typeface="Times New Roman" pitchFamily="18" charset="0"/>
              <a:cs typeface="Times New Roman" pitchFamily="18" charset="0"/>
            </a:endParaRPr>
          </a:p>
        </p:txBody>
      </p:sp>
      <p:sp>
        <p:nvSpPr>
          <p:cNvPr id="5" name="Rectangle 4"/>
          <p:cNvSpPr/>
          <p:nvPr/>
        </p:nvSpPr>
        <p:spPr>
          <a:xfrm>
            <a:off x="864242" y="2912315"/>
            <a:ext cx="10678184" cy="2246769"/>
          </a:xfrm>
          <a:prstGeom prst="rect">
            <a:avLst/>
          </a:prstGeom>
        </p:spPr>
        <p:txBody>
          <a:bodyPr wrap="square">
            <a:spAutoFit/>
          </a:bodyPr>
          <a:lstStyle/>
          <a:p>
            <a:r>
              <a:rPr lang="vi-VN" sz="2800" dirty="0">
                <a:latin typeface="Times New Roman" pitchFamily="18" charset="0"/>
                <a:cs typeface="Times New Roman" pitchFamily="18" charset="0"/>
              </a:rPr>
              <a:t>Tình huống 2: Các bạn nữ đang làm gấp hoa đeo tay cho các bạn trong lớp để chuẩn bị thi nghi thức đội. Sợ các bạn nữ làm không kịp, Nam và Tuấn vào làm chung. Bị một số bạn nữ lớp khác chọc ghẹo là việc con gái mà cũng làm, nhưng cả hai bạn chỉ cười cho qua chuyện và giúp các bạn nữ lớp mình.</a:t>
            </a:r>
            <a:endParaRPr lang="en-US" sz="2800" dirty="0">
              <a:latin typeface="Times New Roman" pitchFamily="18" charset="0"/>
              <a:cs typeface="Times New Roman" pitchFamily="18" charset="0"/>
            </a:endParaRPr>
          </a:p>
        </p:txBody>
      </p:sp>
      <p:sp>
        <p:nvSpPr>
          <p:cNvPr id="7" name="TextBox 6"/>
          <p:cNvSpPr txBox="1"/>
          <p:nvPr/>
        </p:nvSpPr>
        <p:spPr>
          <a:xfrm>
            <a:off x="866099" y="5171784"/>
            <a:ext cx="10676327" cy="1384995"/>
          </a:xfrm>
          <a:prstGeom prst="rect">
            <a:avLst/>
          </a:prstGeom>
          <a:noFill/>
        </p:spPr>
        <p:txBody>
          <a:bodyPr wrap="square" rtlCol="0">
            <a:spAutoFit/>
          </a:bodyPr>
          <a:lstStyle/>
          <a:p>
            <a:r>
              <a:rPr lang="en-US" sz="2800" dirty="0" err="1" smtClean="0">
                <a:latin typeface="Times New Roman" pitchFamily="18" charset="0"/>
                <a:cs typeface="Times New Roman" pitchFamily="18" charset="0"/>
              </a:rPr>
              <a:t>Tình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huống</a:t>
            </a:r>
            <a:r>
              <a:rPr lang="en-US" sz="2800" dirty="0" smtClean="0">
                <a:latin typeface="Times New Roman" pitchFamily="18" charset="0"/>
                <a:cs typeface="Times New Roman" pitchFamily="18" charset="0"/>
              </a:rPr>
              <a:t> 3: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một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lần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mượn</a:t>
            </a:r>
            <a:r>
              <a:rPr lang="en-US" sz="2800" dirty="0" smtClean="0">
                <a:latin typeface="Times New Roman" pitchFamily="18" charset="0"/>
                <a:cs typeface="Times New Roman" pitchFamily="18" charset="0"/>
              </a:rPr>
              <a:t> Nam </a:t>
            </a:r>
            <a:r>
              <a:rPr lang="en-US" sz="2800" dirty="0" err="1" smtClean="0">
                <a:latin typeface="Times New Roman" pitchFamily="18" charset="0"/>
                <a:cs typeface="Times New Roman" pitchFamily="18" charset="0"/>
              </a:rPr>
              <a:t>quyển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truyện</a:t>
            </a:r>
            <a:r>
              <a:rPr lang="en-US" sz="2800" dirty="0" smtClean="0">
                <a:latin typeface="Times New Roman" pitchFamily="18" charset="0"/>
                <a:cs typeface="Times New Roman" pitchFamily="18" charset="0"/>
              </a:rPr>
              <a:t>. Nam </a:t>
            </a:r>
            <a:r>
              <a:rPr lang="en-US" sz="2800" dirty="0" err="1" smtClean="0">
                <a:latin typeface="Times New Roman" pitchFamily="18" charset="0"/>
                <a:cs typeface="Times New Roman" pitchFamily="18" charset="0"/>
              </a:rPr>
              <a:t>đồng</a:t>
            </a:r>
            <a:r>
              <a:rPr lang="en-US" sz="2800" dirty="0" smtClean="0">
                <a:latin typeface="Times New Roman" pitchFamily="18" charset="0"/>
                <a:cs typeface="Times New Roman" pitchFamily="18" charset="0"/>
              </a:rPr>
              <a:t> ý </a:t>
            </a:r>
            <a:r>
              <a:rPr lang="en-US" sz="2800" dirty="0" err="1" smtClean="0">
                <a:latin typeface="Times New Roman" pitchFamily="18" charset="0"/>
                <a:cs typeface="Times New Roman" pitchFamily="18" charset="0"/>
              </a:rPr>
              <a:t>cho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mượn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Dũng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thấy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vậy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liền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nói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Cậu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 con </a:t>
            </a:r>
            <a:r>
              <a:rPr lang="en-US" sz="2800" dirty="0" err="1" smtClean="0">
                <a:latin typeface="Times New Roman" pitchFamily="18" charset="0"/>
                <a:cs typeface="Times New Roman" pitchFamily="18" charset="0"/>
              </a:rPr>
              <a:t>gái</a:t>
            </a:r>
            <a:r>
              <a:rPr lang="en-US" sz="2800" dirty="0" smtClean="0">
                <a:latin typeface="Times New Roman" pitchFamily="18" charset="0"/>
                <a:cs typeface="Times New Roman" pitchFamily="18" charset="0"/>
              </a:rPr>
              <a:t> à ? Con </a:t>
            </a:r>
            <a:r>
              <a:rPr lang="en-US" sz="2800" dirty="0" err="1" smtClean="0">
                <a:latin typeface="Times New Roman" pitchFamily="18" charset="0"/>
                <a:cs typeface="Times New Roman" pitchFamily="18" charset="0"/>
              </a:rPr>
              <a:t>gái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ướt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chúa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nhõng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nhẽo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Tớ</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chẳng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 con </a:t>
            </a:r>
            <a:r>
              <a:rPr lang="en-US" sz="2800" dirty="0" err="1" smtClean="0">
                <a:latin typeface="Times New Roman" pitchFamily="18" charset="0"/>
                <a:cs typeface="Times New Roman" pitchFamily="18" charset="0"/>
              </a:rPr>
              <a:t>gái</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288440188"/>
      </p:ext>
    </p:extLst>
  </p:cSld>
  <p:clrMapOvr>
    <a:masterClrMapping/>
  </p:clrMapOvr>
  <mc:AlternateContent xmlns:mc="http://schemas.openxmlformats.org/markup-compatibility/2006" xmlns:p14="http://schemas.microsoft.com/office/powerpoint/2010/main">
    <mc:Choice Requires="p14">
      <p:transition spd="slow" p14:dur="2000" advTm="76681"/>
    </mc:Choice>
    <mc:Fallback xmlns="">
      <p:transition spd="slow" advTm="76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8"/>
                </p:tgtEl>
              </p:cMediaNode>
            </p:audio>
          </p:childTnLst>
        </p:cTn>
      </p:par>
    </p:tnLst>
    <p:bldLst>
      <p:bldP spid="3" grpId="0"/>
      <p:bldP spid="4" grpId="0"/>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3079944"/>
            <a:ext cx="12192000" cy="3938038"/>
            <a:chOff x="0" y="3079944"/>
            <a:chExt cx="12192000" cy="3938038"/>
          </a:xfrm>
        </p:grpSpPr>
        <p:pic>
          <p:nvPicPr>
            <p:cNvPr id="1536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079944"/>
              <a:ext cx="12192000" cy="393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51184" y="4029544"/>
              <a:ext cx="2981325"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97835" y="3106421"/>
              <a:ext cx="7253288"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xmlns="" id="{6A6D5E53-4DA9-4671-9C39-6BD20806C05B}"/>
                </a:ext>
              </a:extLst>
            </p:cNvPr>
            <p:cNvSpPr/>
            <p:nvPr/>
          </p:nvSpPr>
          <p:spPr>
            <a:xfrm>
              <a:off x="5865270" y="4817549"/>
              <a:ext cx="4212431" cy="89255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200" b="1" i="0" u="none" strike="noStrike" kern="1200" cap="none" spc="0" normalizeH="0" baseline="0" noProof="0" dirty="0" smtClean="0">
                  <a:ln w="6600">
                    <a:solidFill>
                      <a:srgbClr val="333399"/>
                    </a:solidFill>
                    <a:prstDash val="solid"/>
                  </a:ln>
                  <a:solidFill>
                    <a:srgbClr val="FFFFFF"/>
                  </a:solidFill>
                  <a:effectLst>
                    <a:glow rad="228600">
                      <a:srgbClr val="333399">
                        <a:satMod val="175000"/>
                        <a:alpha val="40000"/>
                      </a:srgbClr>
                    </a:glow>
                    <a:outerShdw dist="38100" dir="2700000" algn="tl" rotWithShape="0">
                      <a:srgbClr val="333399"/>
                    </a:outerShdw>
                  </a:effectLst>
                  <a:uLnTx/>
                  <a:uFillTx/>
                  <a:latin typeface="Arial" panose="020B0604020202020204" pitchFamily="34" charset="0"/>
                  <a:ea typeface="+mn-ea"/>
                  <a:cs typeface="+mn-cs"/>
                </a:rPr>
                <a:t>KHÁM PHÁ</a:t>
              </a:r>
              <a:endParaRPr kumimoji="0" lang="en-US" sz="5200" b="1" i="0" u="none" strike="noStrike" kern="1200" cap="none" spc="0" normalizeH="0" baseline="0" noProof="0" dirty="0">
                <a:ln w="6600">
                  <a:solidFill>
                    <a:srgbClr val="333399"/>
                  </a:solidFill>
                  <a:prstDash val="solid"/>
                </a:ln>
                <a:solidFill>
                  <a:srgbClr val="FFFFFF"/>
                </a:solidFill>
                <a:effectLst>
                  <a:glow rad="228600">
                    <a:srgbClr val="333399">
                      <a:satMod val="175000"/>
                      <a:alpha val="40000"/>
                    </a:srgbClr>
                  </a:glow>
                  <a:outerShdw dist="38100" dir="2700000" algn="tl" rotWithShape="0">
                    <a:srgbClr val="333399"/>
                  </a:outerShdw>
                </a:effectLst>
                <a:uLnTx/>
                <a:uFillTx/>
                <a:latin typeface="Arial" panose="020B0604020202020204" pitchFamily="34" charset="0"/>
                <a:ea typeface="+mn-ea"/>
                <a:cs typeface="+mn-cs"/>
              </a:endParaRPr>
            </a:p>
          </p:txBody>
        </p:sp>
      </p:grpSp>
      <p:sp>
        <p:nvSpPr>
          <p:cNvPr id="6" name="Rectangle 5"/>
          <p:cNvSpPr/>
          <p:nvPr/>
        </p:nvSpPr>
        <p:spPr>
          <a:xfrm>
            <a:off x="1193800" y="1845561"/>
            <a:ext cx="10683132" cy="954107"/>
          </a:xfrm>
          <a:prstGeom prst="rect">
            <a:avLst/>
          </a:prstGeom>
        </p:spPr>
        <p:txBody>
          <a:bodyPr wrap="square">
            <a:spAutoFit/>
          </a:bodyPr>
          <a:lstStyle/>
          <a:p>
            <a:r>
              <a:rPr lang="vi-VN" sz="2800" dirty="0">
                <a:latin typeface="Times New Roman" pitchFamily="18" charset="0"/>
                <a:cs typeface="Times New Roman" pitchFamily="18" charset="0"/>
              </a:rPr>
              <a:t>=&gt; Qua những tinh huống trên, em hiểu ra được rằng, con trai cũng rất chu đáo, khéo tay và rất biết quan tâm và giúp đỡ những người phụ nữ.</a:t>
            </a:r>
            <a:endParaRPr lang="en-US" sz="2800" dirty="0">
              <a:latin typeface="Times New Roman" pitchFamily="18" charset="0"/>
              <a:cs typeface="Times New Roman" pitchFamily="18" charset="0"/>
            </a:endParaRPr>
          </a:p>
        </p:txBody>
      </p:sp>
      <p:sp>
        <p:nvSpPr>
          <p:cNvPr id="2" name="TextBox 1"/>
          <p:cNvSpPr txBox="1"/>
          <p:nvPr/>
        </p:nvSpPr>
        <p:spPr>
          <a:xfrm>
            <a:off x="1193800" y="419100"/>
            <a:ext cx="10094626" cy="1384995"/>
          </a:xfrm>
          <a:prstGeom prst="rect">
            <a:avLst/>
          </a:prstGeom>
          <a:noFill/>
        </p:spPr>
        <p:txBody>
          <a:bodyPr wrap="square" rtlCol="0">
            <a:spAutoFit/>
          </a:bodyPr>
          <a:lstStyle/>
          <a:p>
            <a:r>
              <a:rPr lang="en-US" sz="2800" dirty="0" err="1" smtClean="0">
                <a:latin typeface="Times New Roman" pitchFamily="18" charset="0"/>
                <a:cs typeface="Times New Roman" pitchFamily="18" charset="0"/>
              </a:rPr>
              <a:t>Sự</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biệt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đối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như</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vậy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đúng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Bạn</a:t>
            </a:r>
            <a:r>
              <a:rPr lang="en-US" sz="2800" dirty="0" smtClean="0">
                <a:latin typeface="Times New Roman" pitchFamily="18" charset="0"/>
                <a:cs typeface="Times New Roman" pitchFamily="18" charset="0"/>
              </a:rPr>
              <a:t> Nam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nữ</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đều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a:t>
            </a:r>
            <a:r>
              <a:rPr lang="en-US" sz="2800" dirty="0" smtClean="0">
                <a:latin typeface="Times New Roman" pitchFamily="18" charset="0"/>
                <a:cs typeface="Times New Roman" pitchFamily="18" charset="0"/>
              </a:rPr>
              <a:t> con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như</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nhau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chúng</a:t>
            </a:r>
            <a:r>
              <a:rPr lang="en-US" sz="2800" dirty="0" smtClean="0">
                <a:latin typeface="Times New Roman" pitchFamily="18" charset="0"/>
                <a:cs typeface="Times New Roman" pitchFamily="18" charset="0"/>
              </a:rPr>
              <a:t> ta </a:t>
            </a:r>
            <a:r>
              <a:rPr lang="en-US" sz="2800" dirty="0" err="1" smtClean="0">
                <a:latin typeface="Times New Roman" pitchFamily="18" charset="0"/>
                <a:cs typeface="Times New Roman" pitchFamily="18" charset="0"/>
              </a:rPr>
              <a:t>phải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trọng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quý</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nhau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giúp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đỡ</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lẫn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nhau</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18011954"/>
      </p:ext>
    </p:extLst>
  </p:cSld>
  <p:clrMapOvr>
    <a:masterClrMapping/>
  </p:clrMapOvr>
  <mc:AlternateContent xmlns:mc="http://schemas.openxmlformats.org/markup-compatibility/2006" xmlns:p14="http://schemas.microsoft.com/office/powerpoint/2010/main">
    <mc:Choice Requires="p14">
      <p:transition spd="slow" p14:dur="2000" advTm="36154"/>
    </mc:Choice>
    <mc:Fallback xmlns="">
      <p:transition spd="slow" advTm="36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heel(1)">
                                      <p:cBhvr>
                                        <p:cTn id="1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5400" y="634650"/>
            <a:ext cx="7886700" cy="993775"/>
          </a:xfrm>
        </p:spPr>
        <p:txBody>
          <a:bodyPr/>
          <a:lstStyle/>
          <a:p>
            <a:r>
              <a:rPr lang="vi-VN" altLang="en-US" sz="4000" b="1" dirty="0" smtClean="0">
                <a:solidFill>
                  <a:srgbClr val="FF0000"/>
                </a:solidFill>
                <a:latin typeface="Times New Roman" panose="02020603050405020304" pitchFamily="18" charset="0"/>
                <a:cs typeface="Times New Roman" panose="02020603050405020304" pitchFamily="18" charset="0"/>
              </a:rPr>
              <a:t>*</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Vai</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trò</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của</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phụ</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nữ</a:t>
            </a:r>
            <a:r>
              <a:rPr lang="en-US" altLang="en-US" sz="4000" b="1" dirty="0">
                <a:solidFill>
                  <a:srgbClr val="FF0000"/>
                </a:solidFill>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sz="quarter" idx="13"/>
          </p:nvPr>
        </p:nvSpPr>
        <p:spPr>
          <a:xfrm>
            <a:off x="1524000" y="731520"/>
            <a:ext cx="9628682" cy="3474720"/>
          </a:xfrm>
        </p:spPr>
        <p:txBody>
          <a:bodyPr/>
          <a:lstStyle/>
          <a:p>
            <a:pPr marL="0" indent="0">
              <a:buNone/>
              <a:defRPr/>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đình</a:t>
            </a:r>
            <a:r>
              <a:rPr lang="en-US" sz="3200" dirty="0">
                <a:latin typeface="Times New Roman" panose="02020603050405020304" pitchFamily="18" charset="0"/>
                <a:cs typeface="Times New Roman" panose="02020603050405020304" pitchFamily="18" charset="0"/>
              </a:rPr>
              <a:t>:</a:t>
            </a:r>
          </a:p>
          <a:p>
            <a:pPr>
              <a:defRPr/>
            </a:pPr>
            <a:endParaRPr lang="en-US" sz="24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58584" y="1965377"/>
            <a:ext cx="8139658" cy="40433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066747699"/>
      </p:ext>
    </p:extLst>
  </p:cSld>
  <p:clrMapOvr>
    <a:masterClrMapping/>
  </p:clrMapOvr>
  <p:transition spd="slow" advTm="15115">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4" presetClass="entr" presetSubtype="1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42"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1|1.5|5.7|4.4|4.1|3.4"/>
</p:tagLst>
</file>

<file path=ppt/tags/tag2.xml><?xml version="1.0" encoding="utf-8"?>
<p:tagLst xmlns:a="http://schemas.openxmlformats.org/drawingml/2006/main" xmlns:r="http://schemas.openxmlformats.org/officeDocument/2006/relationships" xmlns:p="http://schemas.openxmlformats.org/presentationml/2006/main">
  <p:tag name="TIMING" val="|3.6|6.6|5.1|7.8|3.8|4.5|3.5|4.7|4.3|6.6"/>
</p:tagLst>
</file>

<file path=ppt/tags/tag3.xml><?xml version="1.0" encoding="utf-8"?>
<p:tagLst xmlns:a="http://schemas.openxmlformats.org/drawingml/2006/main" xmlns:r="http://schemas.openxmlformats.org/officeDocument/2006/relationships" xmlns:p="http://schemas.openxmlformats.org/presentationml/2006/main">
  <p:tag name="TIMING" val="|1.5|13|7.5|4.4"/>
</p:tagLst>
</file>

<file path=ppt/tags/tag4.xml><?xml version="1.0" encoding="utf-8"?>
<p:tagLst xmlns:a="http://schemas.openxmlformats.org/drawingml/2006/main" xmlns:r="http://schemas.openxmlformats.org/officeDocument/2006/relationships" xmlns:p="http://schemas.openxmlformats.org/presentationml/2006/main">
  <p:tag name="TIMING" val="|1.3|6.4|11.6|4.6|16.9|13|7.4"/>
</p:tagLst>
</file>

<file path=ppt/tags/tag5.xml><?xml version="1.0" encoding="utf-8"?>
<p:tagLst xmlns:a="http://schemas.openxmlformats.org/drawingml/2006/main" xmlns:r="http://schemas.openxmlformats.org/officeDocument/2006/relationships" xmlns:p="http://schemas.openxmlformats.org/presentationml/2006/main">
  <p:tag name="TIMING" val="|4.6|1.9|23.7|27.4"/>
</p:tagLst>
</file>

<file path=ppt/tags/tag6.xml><?xml version="1.0" encoding="utf-8"?>
<p:tagLst xmlns:a="http://schemas.openxmlformats.org/drawingml/2006/main" xmlns:r="http://schemas.openxmlformats.org/officeDocument/2006/relationships" xmlns:p="http://schemas.openxmlformats.org/presentationml/2006/main">
  <p:tag name="TIMING" val="|14.2|15.1"/>
</p:tagLst>
</file>

<file path=ppt/tags/tag7.xml><?xml version="1.0" encoding="utf-8"?>
<p:tagLst xmlns:a="http://schemas.openxmlformats.org/drawingml/2006/main" xmlns:r="http://schemas.openxmlformats.org/officeDocument/2006/relationships" xmlns:p="http://schemas.openxmlformats.org/presentationml/2006/main">
  <p:tag name="TIMING" val="|1.5|1.9"/>
</p:tagLst>
</file>

<file path=ppt/tags/tag8.xml><?xml version="1.0" encoding="utf-8"?>
<p:tagLst xmlns:a="http://schemas.openxmlformats.org/drawingml/2006/main" xmlns:r="http://schemas.openxmlformats.org/officeDocument/2006/relationships" xmlns:p="http://schemas.openxmlformats.org/presentationml/2006/main">
  <p:tag name="TIMING" val="|2.1"/>
</p:tagLst>
</file>

<file path=ppt/tags/tag9.xml><?xml version="1.0" encoding="utf-8"?>
<p:tagLst xmlns:a="http://schemas.openxmlformats.org/drawingml/2006/main" xmlns:r="http://schemas.openxmlformats.org/officeDocument/2006/relationships" xmlns:p="http://schemas.openxmlformats.org/presentationml/2006/main">
  <p:tag name="TIMING" val="|5|1.5|5|4.6|4.7|5.6"/>
</p:tagLst>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Slipstream</Template>
  <TotalTime>448</TotalTime>
  <Words>1065</Words>
  <Application>Microsoft Office PowerPoint</Application>
  <PresentationFormat>Custom</PresentationFormat>
  <Paragraphs>86</Paragraphs>
  <Slides>14</Slides>
  <Notes>1</Notes>
  <HiddenSlides>0</HiddenSlides>
  <MMClips>14</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Slipstream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Vai trò của phụ nữ?</vt:lpstr>
      <vt:lpstr>Vai trò của phụ nữ trong nhà trường:</vt:lpstr>
      <vt:lpstr>Ngoài xã hội: </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MEDIAMART</dc:creator>
  <cp:lastModifiedBy>fifteeN</cp:lastModifiedBy>
  <cp:revision>77</cp:revision>
  <dcterms:created xsi:type="dcterms:W3CDTF">2021-09-12T03:25:40Z</dcterms:created>
  <dcterms:modified xsi:type="dcterms:W3CDTF">2021-09-21T06:12:07Z</dcterms:modified>
</cp:coreProperties>
</file>